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4" r:id="rId1"/>
  </p:sldMasterIdLst>
  <p:sldIdLst>
    <p:sldId id="256" r:id="rId2"/>
    <p:sldId id="257" r:id="rId3"/>
    <p:sldId id="271" r:id="rId4"/>
    <p:sldId id="275" r:id="rId5"/>
    <p:sldId id="258" r:id="rId6"/>
    <p:sldId id="286" r:id="rId7"/>
    <p:sldId id="276" r:id="rId8"/>
    <p:sldId id="264" r:id="rId9"/>
    <p:sldId id="267" r:id="rId10"/>
    <p:sldId id="287" r:id="rId11"/>
    <p:sldId id="277" r:id="rId12"/>
    <p:sldId id="288" r:id="rId13"/>
    <p:sldId id="278" r:id="rId14"/>
    <p:sldId id="289" r:id="rId15"/>
    <p:sldId id="279" r:id="rId16"/>
    <p:sldId id="290" r:id="rId17"/>
    <p:sldId id="280" r:id="rId18"/>
    <p:sldId id="281" r:id="rId19"/>
    <p:sldId id="282" r:id="rId20"/>
    <p:sldId id="283" r:id="rId21"/>
    <p:sldId id="284" r:id="rId22"/>
    <p:sldId id="285" r:id="rId23"/>
    <p:sldId id="272" r:id="rId24"/>
    <p:sldId id="274" r:id="rId25"/>
    <p:sldId id="266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291" r:id="rId40"/>
    <p:sldId id="27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94660"/>
  </p:normalViewPr>
  <p:slideViewPr>
    <p:cSldViewPr snapToGrid="0">
      <p:cViewPr varScale="1">
        <p:scale>
          <a:sx n="79" d="100"/>
          <a:sy n="79" d="100"/>
        </p:scale>
        <p:origin x="2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BF344B-65A2-4139-A4B0-174F17069EC2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6B579FD-E7C7-430D-A231-B74995087613}">
      <dgm:prSet phldrT="[Texto]"/>
      <dgm:spPr/>
      <dgm:t>
        <a:bodyPr/>
        <a:lstStyle/>
        <a:p>
          <a:r>
            <a:rPr lang="es-ES" b="0" i="0" dirty="0" smtClean="0"/>
            <a:t>Plantillas de diseño</a:t>
          </a:r>
          <a:endParaRPr lang="en-US" dirty="0"/>
        </a:p>
      </dgm:t>
    </dgm:pt>
    <dgm:pt modelId="{A8C127D5-F474-4539-9FF6-202ACF7567EF}" type="parTrans" cxnId="{A79DE170-F589-4AF7-A05B-EAA7771736D5}">
      <dgm:prSet/>
      <dgm:spPr/>
      <dgm:t>
        <a:bodyPr/>
        <a:lstStyle/>
        <a:p>
          <a:endParaRPr lang="en-US"/>
        </a:p>
      </dgm:t>
    </dgm:pt>
    <dgm:pt modelId="{A9AC9F17-BAF6-4270-AA90-D09D60E1D44A}" type="sibTrans" cxnId="{A79DE170-F589-4AF7-A05B-EAA7771736D5}">
      <dgm:prSet/>
      <dgm:spPr/>
      <dgm:t>
        <a:bodyPr/>
        <a:lstStyle/>
        <a:p>
          <a:endParaRPr lang="en-US"/>
        </a:p>
      </dgm:t>
    </dgm:pt>
    <dgm:pt modelId="{70B60DEA-A0AC-49EC-8D70-BE658A07CFD5}">
      <dgm:prSet phldrT="[Texto]"/>
      <dgm:spPr/>
      <dgm:t>
        <a:bodyPr/>
        <a:lstStyle/>
        <a:p>
          <a:r>
            <a:rPr lang="es-ES" b="0" i="0" dirty="0" smtClean="0"/>
            <a:t>Tipografía</a:t>
          </a:r>
          <a:endParaRPr lang="en-US" dirty="0"/>
        </a:p>
      </dgm:t>
    </dgm:pt>
    <dgm:pt modelId="{90E6A8E8-B6B6-43EB-BBA7-4F9EED023651}" type="parTrans" cxnId="{7336ABFB-0962-4B06-9336-CA3C2B2575F6}">
      <dgm:prSet/>
      <dgm:spPr/>
      <dgm:t>
        <a:bodyPr/>
        <a:lstStyle/>
        <a:p>
          <a:endParaRPr lang="en-US"/>
        </a:p>
      </dgm:t>
    </dgm:pt>
    <dgm:pt modelId="{EF595501-F813-4805-9E00-F8C8DBD63F17}" type="sibTrans" cxnId="{7336ABFB-0962-4B06-9336-CA3C2B2575F6}">
      <dgm:prSet/>
      <dgm:spPr/>
      <dgm:t>
        <a:bodyPr/>
        <a:lstStyle/>
        <a:p>
          <a:endParaRPr lang="en-US"/>
        </a:p>
      </dgm:t>
    </dgm:pt>
    <dgm:pt modelId="{49282FF7-F2C1-4385-B8F9-590D4ABDBE04}">
      <dgm:prSet phldrT="[Texto]"/>
      <dgm:spPr/>
      <dgm:t>
        <a:bodyPr/>
        <a:lstStyle/>
        <a:p>
          <a:r>
            <a:rPr lang="es-ES" b="0" i="0" dirty="0" smtClean="0"/>
            <a:t>Formularios</a:t>
          </a:r>
          <a:endParaRPr lang="en-US" dirty="0"/>
        </a:p>
      </dgm:t>
    </dgm:pt>
    <dgm:pt modelId="{8FEE936B-7DC4-4619-8791-9951C5D1F4C3}" type="parTrans" cxnId="{A4680F51-C1AB-4EC2-8723-76A53DCFAE75}">
      <dgm:prSet/>
      <dgm:spPr/>
      <dgm:t>
        <a:bodyPr/>
        <a:lstStyle/>
        <a:p>
          <a:endParaRPr lang="en-US"/>
        </a:p>
      </dgm:t>
    </dgm:pt>
    <dgm:pt modelId="{3AD9C460-4557-4842-8C39-E6801C314DE6}" type="sibTrans" cxnId="{A4680F51-C1AB-4EC2-8723-76A53DCFAE75}">
      <dgm:prSet/>
      <dgm:spPr/>
      <dgm:t>
        <a:bodyPr/>
        <a:lstStyle/>
        <a:p>
          <a:endParaRPr lang="en-US"/>
        </a:p>
      </dgm:t>
    </dgm:pt>
    <dgm:pt modelId="{F173EA0F-9167-4223-BA2E-9FC25560B9BB}">
      <dgm:prSet phldrT="[Texto]"/>
      <dgm:spPr/>
      <dgm:t>
        <a:bodyPr/>
        <a:lstStyle/>
        <a:p>
          <a:r>
            <a:rPr lang="es-ES" b="0" i="0" dirty="0" smtClean="0"/>
            <a:t>Botones</a:t>
          </a:r>
          <a:endParaRPr lang="en-US" dirty="0"/>
        </a:p>
      </dgm:t>
    </dgm:pt>
    <dgm:pt modelId="{423131CB-5494-4B4A-BD4A-AA51BD8E6C4E}" type="parTrans" cxnId="{69977948-3851-4824-BF2C-E392DE2402DF}">
      <dgm:prSet/>
      <dgm:spPr/>
      <dgm:t>
        <a:bodyPr/>
        <a:lstStyle/>
        <a:p>
          <a:endParaRPr lang="en-US"/>
        </a:p>
      </dgm:t>
    </dgm:pt>
    <dgm:pt modelId="{4D595C3F-3782-4030-A484-C42A26791C95}" type="sibTrans" cxnId="{69977948-3851-4824-BF2C-E392DE2402DF}">
      <dgm:prSet/>
      <dgm:spPr/>
      <dgm:t>
        <a:bodyPr/>
        <a:lstStyle/>
        <a:p>
          <a:endParaRPr lang="en-US"/>
        </a:p>
      </dgm:t>
    </dgm:pt>
    <dgm:pt modelId="{1C8F6070-063E-45A2-86A8-292785D34EAB}">
      <dgm:prSet phldrT="[Texto]"/>
      <dgm:spPr/>
      <dgm:t>
        <a:bodyPr/>
        <a:lstStyle/>
        <a:p>
          <a:r>
            <a:rPr lang="es-ES" b="0" i="0" dirty="0" smtClean="0"/>
            <a:t>Cuadros</a:t>
          </a:r>
          <a:endParaRPr lang="en-US" dirty="0"/>
        </a:p>
      </dgm:t>
    </dgm:pt>
    <dgm:pt modelId="{453D5A0A-40FE-472F-9C33-D8DCB2C8CF83}" type="parTrans" cxnId="{3C1CE61B-709B-4E73-AF50-7E1A5717B435}">
      <dgm:prSet/>
      <dgm:spPr/>
      <dgm:t>
        <a:bodyPr/>
        <a:lstStyle/>
        <a:p>
          <a:endParaRPr lang="en-US"/>
        </a:p>
      </dgm:t>
    </dgm:pt>
    <dgm:pt modelId="{FE017D24-FFBD-4502-9F8F-0C7BBC0F9EE8}" type="sibTrans" cxnId="{3C1CE61B-709B-4E73-AF50-7E1A5717B435}">
      <dgm:prSet/>
      <dgm:spPr/>
      <dgm:t>
        <a:bodyPr/>
        <a:lstStyle/>
        <a:p>
          <a:endParaRPr lang="en-US"/>
        </a:p>
      </dgm:t>
    </dgm:pt>
    <dgm:pt modelId="{8A395788-309B-4F64-BBA9-190B9D93A433}">
      <dgm:prSet phldrT="[Texto]"/>
      <dgm:spPr/>
      <dgm:t>
        <a:bodyPr/>
        <a:lstStyle/>
        <a:p>
          <a:r>
            <a:rPr lang="es-ES" b="0" i="0" dirty="0" smtClean="0"/>
            <a:t>Menús de navegación y otros </a:t>
          </a:r>
          <a:endParaRPr lang="en-US" dirty="0"/>
        </a:p>
      </dgm:t>
    </dgm:pt>
    <dgm:pt modelId="{A748E316-3695-4E63-9D1F-8F249087D0ED}" type="parTrans" cxnId="{0F1105EE-6BD3-41C2-B34E-5C666A5F61DA}">
      <dgm:prSet/>
      <dgm:spPr/>
      <dgm:t>
        <a:bodyPr/>
        <a:lstStyle/>
        <a:p>
          <a:endParaRPr lang="en-US"/>
        </a:p>
      </dgm:t>
    </dgm:pt>
    <dgm:pt modelId="{0F913E83-FB7F-48BF-A6B4-99217ADD2E3A}" type="sibTrans" cxnId="{0F1105EE-6BD3-41C2-B34E-5C666A5F61DA}">
      <dgm:prSet/>
      <dgm:spPr/>
      <dgm:t>
        <a:bodyPr/>
        <a:lstStyle/>
        <a:p>
          <a:endParaRPr lang="en-US"/>
        </a:p>
      </dgm:t>
    </dgm:pt>
    <dgm:pt modelId="{AC60FC20-99F1-498A-A550-9E348780352C}">
      <dgm:prSet phldrT="[Texto]"/>
      <dgm:spPr/>
      <dgm:t>
        <a:bodyPr/>
        <a:lstStyle/>
        <a:p>
          <a:r>
            <a:rPr lang="es-ES" dirty="0" smtClean="0"/>
            <a:t>Vista Carrusel</a:t>
          </a:r>
          <a:endParaRPr lang="en-US" dirty="0"/>
        </a:p>
      </dgm:t>
    </dgm:pt>
    <dgm:pt modelId="{E19923BD-947A-4AB7-A69D-A55AEA010E5F}" type="parTrans" cxnId="{E4A9FFE2-514F-482F-8195-1ECC0E92DE7C}">
      <dgm:prSet/>
      <dgm:spPr/>
      <dgm:t>
        <a:bodyPr/>
        <a:lstStyle/>
        <a:p>
          <a:endParaRPr lang="en-US"/>
        </a:p>
      </dgm:t>
    </dgm:pt>
    <dgm:pt modelId="{C9B22DFF-E0C2-41C1-A7CD-A8BEDEE421B7}" type="sibTrans" cxnId="{E4A9FFE2-514F-482F-8195-1ECC0E92DE7C}">
      <dgm:prSet/>
      <dgm:spPr/>
      <dgm:t>
        <a:bodyPr/>
        <a:lstStyle/>
        <a:p>
          <a:endParaRPr lang="en-US"/>
        </a:p>
      </dgm:t>
    </dgm:pt>
    <dgm:pt modelId="{E4851596-2F83-4919-9425-CA5B1EB1E8E3}" type="pres">
      <dgm:prSet presAssocID="{A2BF344B-65A2-4139-A4B0-174F17069EC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BO"/>
        </a:p>
      </dgm:t>
    </dgm:pt>
    <dgm:pt modelId="{C40A24E6-9858-40C3-BD7A-C918FB66F9A1}" type="pres">
      <dgm:prSet presAssocID="{A2BF344B-65A2-4139-A4B0-174F17069EC2}" presName="Name1" presStyleCnt="0"/>
      <dgm:spPr/>
      <dgm:t>
        <a:bodyPr/>
        <a:lstStyle/>
        <a:p>
          <a:endParaRPr lang="en-US"/>
        </a:p>
      </dgm:t>
    </dgm:pt>
    <dgm:pt modelId="{9BB9FE4E-F604-4862-93C8-1140C00F38CC}" type="pres">
      <dgm:prSet presAssocID="{A2BF344B-65A2-4139-A4B0-174F17069EC2}" presName="cycle" presStyleCnt="0"/>
      <dgm:spPr/>
      <dgm:t>
        <a:bodyPr/>
        <a:lstStyle/>
        <a:p>
          <a:endParaRPr lang="en-US"/>
        </a:p>
      </dgm:t>
    </dgm:pt>
    <dgm:pt modelId="{34A5E9D5-9837-441D-B3D7-4BBEA9AF14A6}" type="pres">
      <dgm:prSet presAssocID="{A2BF344B-65A2-4139-A4B0-174F17069EC2}" presName="srcNode" presStyleLbl="node1" presStyleIdx="0" presStyleCnt="7"/>
      <dgm:spPr/>
      <dgm:t>
        <a:bodyPr/>
        <a:lstStyle/>
        <a:p>
          <a:endParaRPr lang="en-US"/>
        </a:p>
      </dgm:t>
    </dgm:pt>
    <dgm:pt modelId="{EA92FC25-4E9D-416D-BD14-6E8EA3AF46C4}" type="pres">
      <dgm:prSet presAssocID="{A2BF344B-65A2-4139-A4B0-174F17069EC2}" presName="conn" presStyleLbl="parChTrans1D2" presStyleIdx="0" presStyleCnt="1"/>
      <dgm:spPr/>
      <dgm:t>
        <a:bodyPr/>
        <a:lstStyle/>
        <a:p>
          <a:endParaRPr lang="es-BO"/>
        </a:p>
      </dgm:t>
    </dgm:pt>
    <dgm:pt modelId="{F1C7AA1C-FA8D-474C-9595-A3E804319C27}" type="pres">
      <dgm:prSet presAssocID="{A2BF344B-65A2-4139-A4B0-174F17069EC2}" presName="extraNode" presStyleLbl="node1" presStyleIdx="0" presStyleCnt="7"/>
      <dgm:spPr/>
      <dgm:t>
        <a:bodyPr/>
        <a:lstStyle/>
        <a:p>
          <a:endParaRPr lang="en-US"/>
        </a:p>
      </dgm:t>
    </dgm:pt>
    <dgm:pt modelId="{00A27F1D-8551-438C-9ADC-67D73BD1D31A}" type="pres">
      <dgm:prSet presAssocID="{A2BF344B-65A2-4139-A4B0-174F17069EC2}" presName="dstNode" presStyleLbl="node1" presStyleIdx="0" presStyleCnt="7"/>
      <dgm:spPr/>
      <dgm:t>
        <a:bodyPr/>
        <a:lstStyle/>
        <a:p>
          <a:endParaRPr lang="en-US"/>
        </a:p>
      </dgm:t>
    </dgm:pt>
    <dgm:pt modelId="{FA70CCBD-BA28-4FA9-A869-2489F77D668F}" type="pres">
      <dgm:prSet presAssocID="{F6B579FD-E7C7-430D-A231-B7499508761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58AE2D-E297-416C-9C84-F1B8C0020433}" type="pres">
      <dgm:prSet presAssocID="{F6B579FD-E7C7-430D-A231-B74995087613}" presName="accent_1" presStyleCnt="0"/>
      <dgm:spPr/>
      <dgm:t>
        <a:bodyPr/>
        <a:lstStyle/>
        <a:p>
          <a:endParaRPr lang="en-US"/>
        </a:p>
      </dgm:t>
    </dgm:pt>
    <dgm:pt modelId="{262564BA-D727-4D63-B035-5D1EA98E59A8}" type="pres">
      <dgm:prSet presAssocID="{F6B579FD-E7C7-430D-A231-B74995087613}" presName="accentRepeatNode" presStyleLbl="solidFgAcc1" presStyleIdx="0" presStyleCnt="7"/>
      <dgm:spPr/>
      <dgm:t>
        <a:bodyPr/>
        <a:lstStyle/>
        <a:p>
          <a:endParaRPr lang="en-US"/>
        </a:p>
      </dgm:t>
    </dgm:pt>
    <dgm:pt modelId="{F6DCAE2E-2D39-464E-9A4D-1D29B30E3738}" type="pres">
      <dgm:prSet presAssocID="{70B60DEA-A0AC-49EC-8D70-BE658A07CFD5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67DFAE-3B82-4416-9220-38021AC920F7}" type="pres">
      <dgm:prSet presAssocID="{70B60DEA-A0AC-49EC-8D70-BE658A07CFD5}" presName="accent_2" presStyleCnt="0"/>
      <dgm:spPr/>
      <dgm:t>
        <a:bodyPr/>
        <a:lstStyle/>
        <a:p>
          <a:endParaRPr lang="en-US"/>
        </a:p>
      </dgm:t>
    </dgm:pt>
    <dgm:pt modelId="{E1DF7743-0E12-4C26-91AD-78B32BC5D22C}" type="pres">
      <dgm:prSet presAssocID="{70B60DEA-A0AC-49EC-8D70-BE658A07CFD5}" presName="accentRepeatNode" presStyleLbl="solidFgAcc1" presStyleIdx="1" presStyleCnt="7"/>
      <dgm:spPr/>
      <dgm:t>
        <a:bodyPr/>
        <a:lstStyle/>
        <a:p>
          <a:endParaRPr lang="en-US"/>
        </a:p>
      </dgm:t>
    </dgm:pt>
    <dgm:pt modelId="{94A1094B-4DB5-435C-B5F5-BD8145CA3FBA}" type="pres">
      <dgm:prSet presAssocID="{49282FF7-F2C1-4385-B8F9-590D4ABDBE04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9B64F-0452-48BD-BD60-E877A8AE9C6F}" type="pres">
      <dgm:prSet presAssocID="{49282FF7-F2C1-4385-B8F9-590D4ABDBE04}" presName="accent_3" presStyleCnt="0"/>
      <dgm:spPr/>
      <dgm:t>
        <a:bodyPr/>
        <a:lstStyle/>
        <a:p>
          <a:endParaRPr lang="en-US"/>
        </a:p>
      </dgm:t>
    </dgm:pt>
    <dgm:pt modelId="{4C172247-59DC-41C7-B85E-D02CD34BD044}" type="pres">
      <dgm:prSet presAssocID="{49282FF7-F2C1-4385-B8F9-590D4ABDBE04}" presName="accentRepeatNode" presStyleLbl="solidFgAcc1" presStyleIdx="2" presStyleCnt="7"/>
      <dgm:spPr/>
      <dgm:t>
        <a:bodyPr/>
        <a:lstStyle/>
        <a:p>
          <a:endParaRPr lang="en-US"/>
        </a:p>
      </dgm:t>
    </dgm:pt>
    <dgm:pt modelId="{C21F4DEE-6D9E-4287-AC5B-9ADC0854B880}" type="pres">
      <dgm:prSet presAssocID="{F173EA0F-9167-4223-BA2E-9FC25560B9B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90AE3E-28E6-492C-903D-888BEC0939B9}" type="pres">
      <dgm:prSet presAssocID="{F173EA0F-9167-4223-BA2E-9FC25560B9BB}" presName="accent_4" presStyleCnt="0"/>
      <dgm:spPr/>
      <dgm:t>
        <a:bodyPr/>
        <a:lstStyle/>
        <a:p>
          <a:endParaRPr lang="en-US"/>
        </a:p>
      </dgm:t>
    </dgm:pt>
    <dgm:pt modelId="{67622E78-5E45-4856-9D1B-31B676ABE8FF}" type="pres">
      <dgm:prSet presAssocID="{F173EA0F-9167-4223-BA2E-9FC25560B9BB}" presName="accentRepeatNode" presStyleLbl="solidFgAcc1" presStyleIdx="3" presStyleCnt="7"/>
      <dgm:spPr/>
      <dgm:t>
        <a:bodyPr/>
        <a:lstStyle/>
        <a:p>
          <a:endParaRPr lang="en-US"/>
        </a:p>
      </dgm:t>
    </dgm:pt>
    <dgm:pt modelId="{7FDB8402-CCC2-49F7-9DA1-271B9AE9A2AE}" type="pres">
      <dgm:prSet presAssocID="{1C8F6070-063E-45A2-86A8-292785D34EAB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82DA6E-2D83-49FD-B632-3D8289DC2D37}" type="pres">
      <dgm:prSet presAssocID="{1C8F6070-063E-45A2-86A8-292785D34EAB}" presName="accent_5" presStyleCnt="0"/>
      <dgm:spPr/>
      <dgm:t>
        <a:bodyPr/>
        <a:lstStyle/>
        <a:p>
          <a:endParaRPr lang="en-US"/>
        </a:p>
      </dgm:t>
    </dgm:pt>
    <dgm:pt modelId="{0168B145-31E4-41ED-A3D2-88CC9896ABFF}" type="pres">
      <dgm:prSet presAssocID="{1C8F6070-063E-45A2-86A8-292785D34EAB}" presName="accentRepeatNode" presStyleLbl="solidFgAcc1" presStyleIdx="4" presStyleCnt="7"/>
      <dgm:spPr/>
      <dgm:t>
        <a:bodyPr/>
        <a:lstStyle/>
        <a:p>
          <a:endParaRPr lang="en-US"/>
        </a:p>
      </dgm:t>
    </dgm:pt>
    <dgm:pt modelId="{8E5343F2-9D7E-4755-8459-FAA68B73ACD0}" type="pres">
      <dgm:prSet presAssocID="{8A395788-309B-4F64-BBA9-190B9D93A433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36DE54-4D5E-4AD2-A80F-702ABFB25B8D}" type="pres">
      <dgm:prSet presAssocID="{8A395788-309B-4F64-BBA9-190B9D93A433}" presName="accent_6" presStyleCnt="0"/>
      <dgm:spPr/>
      <dgm:t>
        <a:bodyPr/>
        <a:lstStyle/>
        <a:p>
          <a:endParaRPr lang="en-US"/>
        </a:p>
      </dgm:t>
    </dgm:pt>
    <dgm:pt modelId="{3E13E9B2-FD9B-466C-BE1F-6C9140675C43}" type="pres">
      <dgm:prSet presAssocID="{8A395788-309B-4F64-BBA9-190B9D93A433}" presName="accentRepeatNode" presStyleLbl="solidFgAcc1" presStyleIdx="5" presStyleCnt="7"/>
      <dgm:spPr/>
      <dgm:t>
        <a:bodyPr/>
        <a:lstStyle/>
        <a:p>
          <a:endParaRPr lang="en-US"/>
        </a:p>
      </dgm:t>
    </dgm:pt>
    <dgm:pt modelId="{C5CF50B7-0D8B-4739-B50B-BE217CED9647}" type="pres">
      <dgm:prSet presAssocID="{AC60FC20-99F1-498A-A550-9E348780352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BO"/>
        </a:p>
      </dgm:t>
    </dgm:pt>
    <dgm:pt modelId="{04596A7F-DCC6-4068-987D-2C010247D005}" type="pres">
      <dgm:prSet presAssocID="{AC60FC20-99F1-498A-A550-9E348780352C}" presName="accent_7" presStyleCnt="0"/>
      <dgm:spPr/>
      <dgm:t>
        <a:bodyPr/>
        <a:lstStyle/>
        <a:p>
          <a:endParaRPr lang="en-US"/>
        </a:p>
      </dgm:t>
    </dgm:pt>
    <dgm:pt modelId="{D16EB281-45F7-4516-9B20-D7E6085169FF}" type="pres">
      <dgm:prSet presAssocID="{AC60FC20-99F1-498A-A550-9E348780352C}" presName="accentRepeatNode" presStyleLbl="solidFgAcc1" presStyleIdx="6" presStyleCnt="7"/>
      <dgm:spPr/>
      <dgm:t>
        <a:bodyPr/>
        <a:lstStyle/>
        <a:p>
          <a:endParaRPr lang="en-US"/>
        </a:p>
      </dgm:t>
    </dgm:pt>
  </dgm:ptLst>
  <dgm:cxnLst>
    <dgm:cxn modelId="{E4A9FFE2-514F-482F-8195-1ECC0E92DE7C}" srcId="{A2BF344B-65A2-4139-A4B0-174F17069EC2}" destId="{AC60FC20-99F1-498A-A550-9E348780352C}" srcOrd="6" destOrd="0" parTransId="{E19923BD-947A-4AB7-A69D-A55AEA010E5F}" sibTransId="{C9B22DFF-E0C2-41C1-A7CD-A8BEDEE421B7}"/>
    <dgm:cxn modelId="{D1CF2823-723F-49CA-AD5A-D4E417EBA536}" type="presOf" srcId="{A9AC9F17-BAF6-4270-AA90-D09D60E1D44A}" destId="{EA92FC25-4E9D-416D-BD14-6E8EA3AF46C4}" srcOrd="0" destOrd="0" presId="urn:microsoft.com/office/officeart/2008/layout/VerticalCurvedList"/>
    <dgm:cxn modelId="{58813656-39EC-42A5-90B1-14D7889E89A1}" type="presOf" srcId="{F6B579FD-E7C7-430D-A231-B74995087613}" destId="{FA70CCBD-BA28-4FA9-A869-2489F77D668F}" srcOrd="0" destOrd="0" presId="urn:microsoft.com/office/officeart/2008/layout/VerticalCurvedList"/>
    <dgm:cxn modelId="{7336ABFB-0962-4B06-9336-CA3C2B2575F6}" srcId="{A2BF344B-65A2-4139-A4B0-174F17069EC2}" destId="{70B60DEA-A0AC-49EC-8D70-BE658A07CFD5}" srcOrd="1" destOrd="0" parTransId="{90E6A8E8-B6B6-43EB-BBA7-4F9EED023651}" sibTransId="{EF595501-F813-4805-9E00-F8C8DBD63F17}"/>
    <dgm:cxn modelId="{3CF5D5D3-E934-4525-A917-8A05F2D7F3C8}" type="presOf" srcId="{F173EA0F-9167-4223-BA2E-9FC25560B9BB}" destId="{C21F4DEE-6D9E-4287-AC5B-9ADC0854B880}" srcOrd="0" destOrd="0" presId="urn:microsoft.com/office/officeart/2008/layout/VerticalCurvedList"/>
    <dgm:cxn modelId="{0F1105EE-6BD3-41C2-B34E-5C666A5F61DA}" srcId="{A2BF344B-65A2-4139-A4B0-174F17069EC2}" destId="{8A395788-309B-4F64-BBA9-190B9D93A433}" srcOrd="5" destOrd="0" parTransId="{A748E316-3695-4E63-9D1F-8F249087D0ED}" sibTransId="{0F913E83-FB7F-48BF-A6B4-99217ADD2E3A}"/>
    <dgm:cxn modelId="{69977948-3851-4824-BF2C-E392DE2402DF}" srcId="{A2BF344B-65A2-4139-A4B0-174F17069EC2}" destId="{F173EA0F-9167-4223-BA2E-9FC25560B9BB}" srcOrd="3" destOrd="0" parTransId="{423131CB-5494-4B4A-BD4A-AA51BD8E6C4E}" sibTransId="{4D595C3F-3782-4030-A484-C42A26791C95}"/>
    <dgm:cxn modelId="{4200E541-65FD-4AFD-9A74-C9EBF37C1E24}" type="presOf" srcId="{8A395788-309B-4F64-BBA9-190B9D93A433}" destId="{8E5343F2-9D7E-4755-8459-FAA68B73ACD0}" srcOrd="0" destOrd="0" presId="urn:microsoft.com/office/officeart/2008/layout/VerticalCurvedList"/>
    <dgm:cxn modelId="{E01F2AC6-5F5F-4150-B359-FAF9182F61F7}" type="presOf" srcId="{AC60FC20-99F1-498A-A550-9E348780352C}" destId="{C5CF50B7-0D8B-4739-B50B-BE217CED9647}" srcOrd="0" destOrd="0" presId="urn:microsoft.com/office/officeart/2008/layout/VerticalCurvedList"/>
    <dgm:cxn modelId="{A4680F51-C1AB-4EC2-8723-76A53DCFAE75}" srcId="{A2BF344B-65A2-4139-A4B0-174F17069EC2}" destId="{49282FF7-F2C1-4385-B8F9-590D4ABDBE04}" srcOrd="2" destOrd="0" parTransId="{8FEE936B-7DC4-4619-8791-9951C5D1F4C3}" sibTransId="{3AD9C460-4557-4842-8C39-E6801C314DE6}"/>
    <dgm:cxn modelId="{DE3B32B7-053D-4743-A9E9-D4985D098E7B}" type="presOf" srcId="{1C8F6070-063E-45A2-86A8-292785D34EAB}" destId="{7FDB8402-CCC2-49F7-9DA1-271B9AE9A2AE}" srcOrd="0" destOrd="0" presId="urn:microsoft.com/office/officeart/2008/layout/VerticalCurvedList"/>
    <dgm:cxn modelId="{6DCBA36C-D48A-4547-8664-82A3A1EC34FA}" type="presOf" srcId="{49282FF7-F2C1-4385-B8F9-590D4ABDBE04}" destId="{94A1094B-4DB5-435C-B5F5-BD8145CA3FBA}" srcOrd="0" destOrd="0" presId="urn:microsoft.com/office/officeart/2008/layout/VerticalCurvedList"/>
    <dgm:cxn modelId="{3C1CE61B-709B-4E73-AF50-7E1A5717B435}" srcId="{A2BF344B-65A2-4139-A4B0-174F17069EC2}" destId="{1C8F6070-063E-45A2-86A8-292785D34EAB}" srcOrd="4" destOrd="0" parTransId="{453D5A0A-40FE-472F-9C33-D8DCB2C8CF83}" sibTransId="{FE017D24-FFBD-4502-9F8F-0C7BBC0F9EE8}"/>
    <dgm:cxn modelId="{BB702FD0-8AB4-4C8D-BB48-401D5B7C665E}" type="presOf" srcId="{70B60DEA-A0AC-49EC-8D70-BE658A07CFD5}" destId="{F6DCAE2E-2D39-464E-9A4D-1D29B30E3738}" srcOrd="0" destOrd="0" presId="urn:microsoft.com/office/officeart/2008/layout/VerticalCurvedList"/>
    <dgm:cxn modelId="{A79DE170-F589-4AF7-A05B-EAA7771736D5}" srcId="{A2BF344B-65A2-4139-A4B0-174F17069EC2}" destId="{F6B579FD-E7C7-430D-A231-B74995087613}" srcOrd="0" destOrd="0" parTransId="{A8C127D5-F474-4539-9FF6-202ACF7567EF}" sibTransId="{A9AC9F17-BAF6-4270-AA90-D09D60E1D44A}"/>
    <dgm:cxn modelId="{5EFBCC4A-CCA5-496C-849F-F295266EB492}" type="presOf" srcId="{A2BF344B-65A2-4139-A4B0-174F17069EC2}" destId="{E4851596-2F83-4919-9425-CA5B1EB1E8E3}" srcOrd="0" destOrd="0" presId="urn:microsoft.com/office/officeart/2008/layout/VerticalCurvedList"/>
    <dgm:cxn modelId="{C4A76A67-D8C5-4272-ADD4-8D6B3065694D}" type="presParOf" srcId="{E4851596-2F83-4919-9425-CA5B1EB1E8E3}" destId="{C40A24E6-9858-40C3-BD7A-C918FB66F9A1}" srcOrd="0" destOrd="0" presId="urn:microsoft.com/office/officeart/2008/layout/VerticalCurvedList"/>
    <dgm:cxn modelId="{6FC7D4EB-AECE-4004-B55E-3F3F5D06811A}" type="presParOf" srcId="{C40A24E6-9858-40C3-BD7A-C918FB66F9A1}" destId="{9BB9FE4E-F604-4862-93C8-1140C00F38CC}" srcOrd="0" destOrd="0" presId="urn:microsoft.com/office/officeart/2008/layout/VerticalCurvedList"/>
    <dgm:cxn modelId="{1489BE0F-9289-4123-80A8-B128A1DA75F5}" type="presParOf" srcId="{9BB9FE4E-F604-4862-93C8-1140C00F38CC}" destId="{34A5E9D5-9837-441D-B3D7-4BBEA9AF14A6}" srcOrd="0" destOrd="0" presId="urn:microsoft.com/office/officeart/2008/layout/VerticalCurvedList"/>
    <dgm:cxn modelId="{E280F58D-00BE-429D-BACF-307FEFFE28BE}" type="presParOf" srcId="{9BB9FE4E-F604-4862-93C8-1140C00F38CC}" destId="{EA92FC25-4E9D-416D-BD14-6E8EA3AF46C4}" srcOrd="1" destOrd="0" presId="urn:microsoft.com/office/officeart/2008/layout/VerticalCurvedList"/>
    <dgm:cxn modelId="{56A00F8D-EB33-4E64-B4DB-8FC757A3E02D}" type="presParOf" srcId="{9BB9FE4E-F604-4862-93C8-1140C00F38CC}" destId="{F1C7AA1C-FA8D-474C-9595-A3E804319C27}" srcOrd="2" destOrd="0" presId="urn:microsoft.com/office/officeart/2008/layout/VerticalCurvedList"/>
    <dgm:cxn modelId="{8AA79D2B-0C2E-4032-8698-003841A5F2C1}" type="presParOf" srcId="{9BB9FE4E-F604-4862-93C8-1140C00F38CC}" destId="{00A27F1D-8551-438C-9ADC-67D73BD1D31A}" srcOrd="3" destOrd="0" presId="urn:microsoft.com/office/officeart/2008/layout/VerticalCurvedList"/>
    <dgm:cxn modelId="{A3D8FE8F-79FD-401C-A2F5-240E3E641EE0}" type="presParOf" srcId="{C40A24E6-9858-40C3-BD7A-C918FB66F9A1}" destId="{FA70CCBD-BA28-4FA9-A869-2489F77D668F}" srcOrd="1" destOrd="0" presId="urn:microsoft.com/office/officeart/2008/layout/VerticalCurvedList"/>
    <dgm:cxn modelId="{C3717489-7087-4FCF-9491-55C558E424C9}" type="presParOf" srcId="{C40A24E6-9858-40C3-BD7A-C918FB66F9A1}" destId="{D458AE2D-E297-416C-9C84-F1B8C0020433}" srcOrd="2" destOrd="0" presId="urn:microsoft.com/office/officeart/2008/layout/VerticalCurvedList"/>
    <dgm:cxn modelId="{EC38271D-0BF8-456D-BC84-BD4C4B0CCF63}" type="presParOf" srcId="{D458AE2D-E297-416C-9C84-F1B8C0020433}" destId="{262564BA-D727-4D63-B035-5D1EA98E59A8}" srcOrd="0" destOrd="0" presId="urn:microsoft.com/office/officeart/2008/layout/VerticalCurvedList"/>
    <dgm:cxn modelId="{02776C91-6AC2-47C8-8E68-4A6AF92A964C}" type="presParOf" srcId="{C40A24E6-9858-40C3-BD7A-C918FB66F9A1}" destId="{F6DCAE2E-2D39-464E-9A4D-1D29B30E3738}" srcOrd="3" destOrd="0" presId="urn:microsoft.com/office/officeart/2008/layout/VerticalCurvedList"/>
    <dgm:cxn modelId="{335C444D-18AA-483E-AE71-AA864017EFF4}" type="presParOf" srcId="{C40A24E6-9858-40C3-BD7A-C918FB66F9A1}" destId="{C067DFAE-3B82-4416-9220-38021AC920F7}" srcOrd="4" destOrd="0" presId="urn:microsoft.com/office/officeart/2008/layout/VerticalCurvedList"/>
    <dgm:cxn modelId="{D915230D-7873-4249-8ED5-80EB90D26999}" type="presParOf" srcId="{C067DFAE-3B82-4416-9220-38021AC920F7}" destId="{E1DF7743-0E12-4C26-91AD-78B32BC5D22C}" srcOrd="0" destOrd="0" presId="urn:microsoft.com/office/officeart/2008/layout/VerticalCurvedList"/>
    <dgm:cxn modelId="{A4472EC4-3492-48D0-AF4E-84BBA4A2297B}" type="presParOf" srcId="{C40A24E6-9858-40C3-BD7A-C918FB66F9A1}" destId="{94A1094B-4DB5-435C-B5F5-BD8145CA3FBA}" srcOrd="5" destOrd="0" presId="urn:microsoft.com/office/officeart/2008/layout/VerticalCurvedList"/>
    <dgm:cxn modelId="{9C714A5C-1286-4778-9EF5-B43F3E7A649B}" type="presParOf" srcId="{C40A24E6-9858-40C3-BD7A-C918FB66F9A1}" destId="{F809B64F-0452-48BD-BD60-E877A8AE9C6F}" srcOrd="6" destOrd="0" presId="urn:microsoft.com/office/officeart/2008/layout/VerticalCurvedList"/>
    <dgm:cxn modelId="{2D992008-C7B8-4620-BA88-F0800F89FDDA}" type="presParOf" srcId="{F809B64F-0452-48BD-BD60-E877A8AE9C6F}" destId="{4C172247-59DC-41C7-B85E-D02CD34BD044}" srcOrd="0" destOrd="0" presId="urn:microsoft.com/office/officeart/2008/layout/VerticalCurvedList"/>
    <dgm:cxn modelId="{F8C95C47-CED1-4CC4-8D08-E0CB56324575}" type="presParOf" srcId="{C40A24E6-9858-40C3-BD7A-C918FB66F9A1}" destId="{C21F4DEE-6D9E-4287-AC5B-9ADC0854B880}" srcOrd="7" destOrd="0" presId="urn:microsoft.com/office/officeart/2008/layout/VerticalCurvedList"/>
    <dgm:cxn modelId="{B72DE4B6-71DF-4DDC-B378-04913272550F}" type="presParOf" srcId="{C40A24E6-9858-40C3-BD7A-C918FB66F9A1}" destId="{8A90AE3E-28E6-492C-903D-888BEC0939B9}" srcOrd="8" destOrd="0" presId="urn:microsoft.com/office/officeart/2008/layout/VerticalCurvedList"/>
    <dgm:cxn modelId="{24120AB3-B526-4C47-A558-527800BDB709}" type="presParOf" srcId="{8A90AE3E-28E6-492C-903D-888BEC0939B9}" destId="{67622E78-5E45-4856-9D1B-31B676ABE8FF}" srcOrd="0" destOrd="0" presId="urn:microsoft.com/office/officeart/2008/layout/VerticalCurvedList"/>
    <dgm:cxn modelId="{007D5E59-79DE-48B7-A89E-85857626265F}" type="presParOf" srcId="{C40A24E6-9858-40C3-BD7A-C918FB66F9A1}" destId="{7FDB8402-CCC2-49F7-9DA1-271B9AE9A2AE}" srcOrd="9" destOrd="0" presId="urn:microsoft.com/office/officeart/2008/layout/VerticalCurvedList"/>
    <dgm:cxn modelId="{808290B5-6D72-4A91-88E4-69612CDA707C}" type="presParOf" srcId="{C40A24E6-9858-40C3-BD7A-C918FB66F9A1}" destId="{0582DA6E-2D83-49FD-B632-3D8289DC2D37}" srcOrd="10" destOrd="0" presId="urn:microsoft.com/office/officeart/2008/layout/VerticalCurvedList"/>
    <dgm:cxn modelId="{17B5D614-B8D2-43F0-B23D-EC387C0C011B}" type="presParOf" srcId="{0582DA6E-2D83-49FD-B632-3D8289DC2D37}" destId="{0168B145-31E4-41ED-A3D2-88CC9896ABFF}" srcOrd="0" destOrd="0" presId="urn:microsoft.com/office/officeart/2008/layout/VerticalCurvedList"/>
    <dgm:cxn modelId="{F18B3529-5B08-4E22-9BD7-45E69FEBBD05}" type="presParOf" srcId="{C40A24E6-9858-40C3-BD7A-C918FB66F9A1}" destId="{8E5343F2-9D7E-4755-8459-FAA68B73ACD0}" srcOrd="11" destOrd="0" presId="urn:microsoft.com/office/officeart/2008/layout/VerticalCurvedList"/>
    <dgm:cxn modelId="{5CD2FA0F-AF9E-4293-AD8F-C4A2348F9B31}" type="presParOf" srcId="{C40A24E6-9858-40C3-BD7A-C918FB66F9A1}" destId="{4536DE54-4D5E-4AD2-A80F-702ABFB25B8D}" srcOrd="12" destOrd="0" presId="urn:microsoft.com/office/officeart/2008/layout/VerticalCurvedList"/>
    <dgm:cxn modelId="{1FA845DC-D251-47A3-802C-8C111365644D}" type="presParOf" srcId="{4536DE54-4D5E-4AD2-A80F-702ABFB25B8D}" destId="{3E13E9B2-FD9B-466C-BE1F-6C9140675C43}" srcOrd="0" destOrd="0" presId="urn:microsoft.com/office/officeart/2008/layout/VerticalCurvedList"/>
    <dgm:cxn modelId="{2768557C-8F78-477F-AA17-0BFB0F9C2929}" type="presParOf" srcId="{C40A24E6-9858-40C3-BD7A-C918FB66F9A1}" destId="{C5CF50B7-0D8B-4739-B50B-BE217CED9647}" srcOrd="13" destOrd="0" presId="urn:microsoft.com/office/officeart/2008/layout/VerticalCurvedList"/>
    <dgm:cxn modelId="{EE1C9B02-DEBA-4EC8-B2BF-63B9266D6103}" type="presParOf" srcId="{C40A24E6-9858-40C3-BD7A-C918FB66F9A1}" destId="{04596A7F-DCC6-4068-987D-2C010247D005}" srcOrd="14" destOrd="0" presId="urn:microsoft.com/office/officeart/2008/layout/VerticalCurvedList"/>
    <dgm:cxn modelId="{F11AC587-8CF7-4C9A-AF83-216B99869D29}" type="presParOf" srcId="{04596A7F-DCC6-4068-987D-2C010247D005}" destId="{D16EB281-45F7-4516-9B20-D7E6085169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444DDA-2EBF-45F9-B758-E2A94C09987A}" type="doc">
      <dgm:prSet loTypeId="urn:microsoft.com/office/officeart/2008/layout/SquareAccent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F678E71-9839-42D3-A64B-CD039BE067B7}">
      <dgm:prSet phldrT="[Texto]"/>
      <dgm:spPr/>
      <dgm:t>
        <a:bodyPr/>
        <a:lstStyle/>
        <a:p>
          <a:r>
            <a:rPr lang="es-ES" dirty="0" smtClean="0"/>
            <a:t> </a:t>
          </a:r>
          <a:endParaRPr lang="en-US" dirty="0"/>
        </a:p>
      </dgm:t>
    </dgm:pt>
    <dgm:pt modelId="{B5A67F80-F71D-4CD2-967C-E77731BAC3EA}" type="parTrans" cxnId="{03711002-0401-49A9-87D5-C02D2EDDB6BB}">
      <dgm:prSet/>
      <dgm:spPr/>
      <dgm:t>
        <a:bodyPr/>
        <a:lstStyle/>
        <a:p>
          <a:endParaRPr lang="en-US"/>
        </a:p>
      </dgm:t>
    </dgm:pt>
    <dgm:pt modelId="{339041F7-0E2D-497E-AB36-FD1A33608B11}" type="sibTrans" cxnId="{03711002-0401-49A9-87D5-C02D2EDDB6BB}">
      <dgm:prSet/>
      <dgm:spPr/>
      <dgm:t>
        <a:bodyPr/>
        <a:lstStyle/>
        <a:p>
          <a:endParaRPr lang="en-US"/>
        </a:p>
      </dgm:t>
    </dgm:pt>
    <dgm:pt modelId="{7D0B42DF-8F58-4C03-84CB-797F84B2C65B}">
      <dgm:prSet phldrT="[Texto]" custT="1"/>
      <dgm:spPr/>
      <dgm:t>
        <a:bodyPr/>
        <a:lstStyle/>
        <a:p>
          <a:r>
            <a:rPr lang="es-ES" sz="1800" dirty="0" smtClean="0"/>
            <a:t>Se ahorra tiempo creando componentes y estilos</a:t>
          </a:r>
          <a:endParaRPr lang="en-US" sz="1800" dirty="0"/>
        </a:p>
      </dgm:t>
    </dgm:pt>
    <dgm:pt modelId="{6A4D41B5-6B71-4C34-B0BA-CAA899FFC65E}" type="parTrans" cxnId="{5514FE2E-FC5F-41F7-8460-7A168D11C8FD}">
      <dgm:prSet/>
      <dgm:spPr/>
      <dgm:t>
        <a:bodyPr/>
        <a:lstStyle/>
        <a:p>
          <a:endParaRPr lang="en-US"/>
        </a:p>
      </dgm:t>
    </dgm:pt>
    <dgm:pt modelId="{A76CA261-208A-4B4C-9383-8CA383AE030E}" type="sibTrans" cxnId="{5514FE2E-FC5F-41F7-8460-7A168D11C8FD}">
      <dgm:prSet/>
      <dgm:spPr/>
      <dgm:t>
        <a:bodyPr/>
        <a:lstStyle/>
        <a:p>
          <a:endParaRPr lang="en-US"/>
        </a:p>
      </dgm:t>
    </dgm:pt>
    <dgm:pt modelId="{F6E0739C-B2A0-488D-AEC8-CFAF4C554B27}">
      <dgm:prSet phldrT="[Texto]" custT="1"/>
      <dgm:spPr/>
      <dgm:t>
        <a:bodyPr/>
        <a:lstStyle/>
        <a:p>
          <a:r>
            <a:rPr lang="es-ES" sz="5400" dirty="0" smtClean="0"/>
            <a:t> </a:t>
          </a:r>
          <a:endParaRPr lang="en-US" sz="5400" dirty="0"/>
        </a:p>
      </dgm:t>
    </dgm:pt>
    <dgm:pt modelId="{C6DDB7BD-E03F-430E-BCDC-3122D6C0E4DF}" type="sibTrans" cxnId="{DA6D81C7-6EF7-49B1-ADC9-B6B8EB740169}">
      <dgm:prSet/>
      <dgm:spPr/>
      <dgm:t>
        <a:bodyPr/>
        <a:lstStyle/>
        <a:p>
          <a:endParaRPr lang="en-US"/>
        </a:p>
      </dgm:t>
    </dgm:pt>
    <dgm:pt modelId="{48728524-A729-4559-A844-F52629938B4A}" type="parTrans" cxnId="{DA6D81C7-6EF7-49B1-ADC9-B6B8EB740169}">
      <dgm:prSet/>
      <dgm:spPr/>
      <dgm:t>
        <a:bodyPr/>
        <a:lstStyle/>
        <a:p>
          <a:endParaRPr lang="en-US"/>
        </a:p>
      </dgm:t>
    </dgm:pt>
    <dgm:pt modelId="{AB1EC623-0E6F-4CA9-A853-90A7746AD14B}">
      <dgm:prSet custT="1"/>
      <dgm:spPr/>
      <dgm:t>
        <a:bodyPr/>
        <a:lstStyle/>
        <a:p>
          <a:r>
            <a:rPr lang="es-ES" sz="1800" dirty="0" smtClean="0"/>
            <a:t>Es customizable , se puede ajustar el código según se necesite</a:t>
          </a:r>
        </a:p>
      </dgm:t>
    </dgm:pt>
    <dgm:pt modelId="{61A9375F-FA64-4016-BED6-9FA87C61338C}" type="parTrans" cxnId="{5B580161-C447-4F23-A56E-6A891A49008A}">
      <dgm:prSet/>
      <dgm:spPr/>
      <dgm:t>
        <a:bodyPr/>
        <a:lstStyle/>
        <a:p>
          <a:endParaRPr lang="en-US"/>
        </a:p>
      </dgm:t>
    </dgm:pt>
    <dgm:pt modelId="{D5C5506F-B168-4956-AD30-FD3D184CE689}" type="sibTrans" cxnId="{5B580161-C447-4F23-A56E-6A891A49008A}">
      <dgm:prSet/>
      <dgm:spPr/>
      <dgm:t>
        <a:bodyPr/>
        <a:lstStyle/>
        <a:p>
          <a:endParaRPr lang="en-US"/>
        </a:p>
      </dgm:t>
    </dgm:pt>
    <dgm:pt modelId="{0F55DBD5-55FD-490D-987C-591B91DC1DE6}">
      <dgm:prSet custT="1"/>
      <dgm:spPr/>
      <dgm:t>
        <a:bodyPr/>
        <a:lstStyle/>
        <a:p>
          <a:r>
            <a:rPr lang="es-ES" sz="1800" dirty="0" smtClean="0"/>
            <a:t>Usa JavaScript</a:t>
          </a:r>
        </a:p>
      </dgm:t>
    </dgm:pt>
    <dgm:pt modelId="{9C9C6750-F879-4ACA-B520-2EBD78E8AC0C}" type="parTrans" cxnId="{74358768-2CFF-4176-982E-8A5FDA007971}">
      <dgm:prSet/>
      <dgm:spPr/>
      <dgm:t>
        <a:bodyPr/>
        <a:lstStyle/>
        <a:p>
          <a:endParaRPr lang="en-US"/>
        </a:p>
      </dgm:t>
    </dgm:pt>
    <dgm:pt modelId="{E9396D73-9083-465A-9A11-1AA29DAABF47}" type="sibTrans" cxnId="{74358768-2CFF-4176-982E-8A5FDA007971}">
      <dgm:prSet/>
      <dgm:spPr/>
      <dgm:t>
        <a:bodyPr/>
        <a:lstStyle/>
        <a:p>
          <a:endParaRPr lang="en-US"/>
        </a:p>
      </dgm:t>
    </dgm:pt>
    <dgm:pt modelId="{74E41C5E-A67C-491E-8B95-5E89FD2BC885}">
      <dgm:prSet custT="1"/>
      <dgm:spPr/>
      <dgm:t>
        <a:bodyPr/>
        <a:lstStyle/>
        <a:p>
          <a:r>
            <a:rPr lang="es-ES" sz="1800" dirty="0" smtClean="0"/>
            <a:t>Constantes actualizaciones y soporte</a:t>
          </a:r>
        </a:p>
      </dgm:t>
    </dgm:pt>
    <dgm:pt modelId="{E2D02DF2-52E8-46C7-967B-6BFCBF31EC02}" type="parTrans" cxnId="{CDFD58BF-5F78-460F-8077-D214E0CEF4BA}">
      <dgm:prSet/>
      <dgm:spPr/>
      <dgm:t>
        <a:bodyPr/>
        <a:lstStyle/>
        <a:p>
          <a:endParaRPr lang="en-US"/>
        </a:p>
      </dgm:t>
    </dgm:pt>
    <dgm:pt modelId="{A8B86174-1E0F-4D13-9547-CADC311E4E1D}" type="sibTrans" cxnId="{CDFD58BF-5F78-460F-8077-D214E0CEF4BA}">
      <dgm:prSet/>
      <dgm:spPr/>
      <dgm:t>
        <a:bodyPr/>
        <a:lstStyle/>
        <a:p>
          <a:endParaRPr lang="en-US"/>
        </a:p>
      </dgm:t>
    </dgm:pt>
    <dgm:pt modelId="{8066B1FB-E30A-4E78-BA6D-5CF18348F144}">
      <dgm:prSet custT="1"/>
      <dgm:spPr/>
      <dgm:t>
        <a:bodyPr/>
        <a:lstStyle/>
        <a:p>
          <a:r>
            <a:rPr lang="es-ES" sz="1800" dirty="0" smtClean="0"/>
            <a:t>Diseño responsivo</a:t>
          </a:r>
          <a:endParaRPr lang="en-US" sz="1800" dirty="0"/>
        </a:p>
      </dgm:t>
    </dgm:pt>
    <dgm:pt modelId="{43F7C2FE-05E1-4485-8150-83EA58E7F98D}" type="parTrans" cxnId="{8E1F30E7-12C8-4649-82D9-41325E3AA749}">
      <dgm:prSet/>
      <dgm:spPr/>
      <dgm:t>
        <a:bodyPr/>
        <a:lstStyle/>
        <a:p>
          <a:endParaRPr lang="en-US"/>
        </a:p>
      </dgm:t>
    </dgm:pt>
    <dgm:pt modelId="{67EC33FE-5492-43D1-AAC6-3D70A7CD5C50}" type="sibTrans" cxnId="{8E1F30E7-12C8-4649-82D9-41325E3AA749}">
      <dgm:prSet/>
      <dgm:spPr/>
      <dgm:t>
        <a:bodyPr/>
        <a:lstStyle/>
        <a:p>
          <a:endParaRPr lang="en-US"/>
        </a:p>
      </dgm:t>
    </dgm:pt>
    <dgm:pt modelId="{7CEA0F36-D581-4FE0-8A8E-F4957B4986BC}">
      <dgm:prSet custT="1"/>
      <dgm:spPr/>
      <dgm:t>
        <a:bodyPr/>
        <a:lstStyle/>
        <a:p>
          <a:r>
            <a:rPr lang="es-ES" sz="1800" dirty="0" smtClean="0"/>
            <a:t>Trabaja con HTML5 y CSS3</a:t>
          </a:r>
        </a:p>
      </dgm:t>
    </dgm:pt>
    <dgm:pt modelId="{3E84253B-B9CF-402E-BEAD-F69C1CCFB191}" type="parTrans" cxnId="{3A006675-3DDD-4925-B16E-C7B801F090A4}">
      <dgm:prSet/>
      <dgm:spPr/>
      <dgm:t>
        <a:bodyPr/>
        <a:lstStyle/>
        <a:p>
          <a:endParaRPr lang="en-US"/>
        </a:p>
      </dgm:t>
    </dgm:pt>
    <dgm:pt modelId="{FB376869-151C-45D6-ACDD-D7E4A60666CA}" type="sibTrans" cxnId="{3A006675-3DDD-4925-B16E-C7B801F090A4}">
      <dgm:prSet/>
      <dgm:spPr/>
      <dgm:t>
        <a:bodyPr/>
        <a:lstStyle/>
        <a:p>
          <a:endParaRPr lang="en-US"/>
        </a:p>
      </dgm:t>
    </dgm:pt>
    <dgm:pt modelId="{FA1937CA-6689-4FF7-BBEA-E0D633DD9D8C}">
      <dgm:prSet custT="1"/>
      <dgm:spPr/>
      <dgm:t>
        <a:bodyPr/>
        <a:lstStyle/>
        <a:p>
          <a:r>
            <a:rPr lang="es-ES" sz="1800" dirty="0" smtClean="0"/>
            <a:t>Es mas fácil de aprender que CSS</a:t>
          </a:r>
        </a:p>
      </dgm:t>
    </dgm:pt>
    <dgm:pt modelId="{30D96BC1-E376-4BFB-88D7-D8C2E8DCFF5D}" type="parTrans" cxnId="{126C2E2D-ACF3-4383-BCE4-B6AAC9989607}">
      <dgm:prSet/>
      <dgm:spPr/>
      <dgm:t>
        <a:bodyPr/>
        <a:lstStyle/>
        <a:p>
          <a:endParaRPr lang="en-US"/>
        </a:p>
      </dgm:t>
    </dgm:pt>
    <dgm:pt modelId="{BA1C3D19-CAFE-4A4E-A559-95E7273555A4}" type="sibTrans" cxnId="{126C2E2D-ACF3-4383-BCE4-B6AAC9989607}">
      <dgm:prSet/>
      <dgm:spPr/>
      <dgm:t>
        <a:bodyPr/>
        <a:lstStyle/>
        <a:p>
          <a:endParaRPr lang="en-US"/>
        </a:p>
      </dgm:t>
    </dgm:pt>
    <dgm:pt modelId="{DEA601CC-97A5-4ABD-8A9F-4138E8DF617B}">
      <dgm:prSet custT="1"/>
      <dgm:spPr/>
      <dgm:t>
        <a:bodyPr/>
        <a:lstStyle/>
        <a:p>
          <a:r>
            <a:rPr lang="es-ES" sz="1800" dirty="0" smtClean="0"/>
            <a:t>Multiplataforma</a:t>
          </a:r>
          <a:endParaRPr lang="en-US" sz="1800" dirty="0"/>
        </a:p>
      </dgm:t>
    </dgm:pt>
    <dgm:pt modelId="{DE3FA497-F9E4-4FE8-9966-8432A742DA50}" type="parTrans" cxnId="{858CF48D-34CB-414B-9A77-C6071A5CDA39}">
      <dgm:prSet/>
      <dgm:spPr/>
      <dgm:t>
        <a:bodyPr/>
        <a:lstStyle/>
        <a:p>
          <a:endParaRPr lang="en-US"/>
        </a:p>
      </dgm:t>
    </dgm:pt>
    <dgm:pt modelId="{7741BF1E-5A80-421E-A26E-F0F7C24E99EF}" type="sibTrans" cxnId="{858CF48D-34CB-414B-9A77-C6071A5CDA39}">
      <dgm:prSet/>
      <dgm:spPr/>
      <dgm:t>
        <a:bodyPr/>
        <a:lstStyle/>
        <a:p>
          <a:endParaRPr lang="en-US"/>
        </a:p>
      </dgm:t>
    </dgm:pt>
    <dgm:pt modelId="{93F7E5E1-796B-4724-85AE-850C1BDCACFB}" type="pres">
      <dgm:prSet presAssocID="{D8444DDA-2EBF-45F9-B758-E2A94C09987A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3925E8A-1CB5-42CE-AC86-1C6D7A975FC7}" type="pres">
      <dgm:prSet presAssocID="{8F678E71-9839-42D3-A64B-CD039BE067B7}" presName="root" presStyleCnt="0">
        <dgm:presLayoutVars>
          <dgm:chMax/>
          <dgm:chPref/>
        </dgm:presLayoutVars>
      </dgm:prSet>
      <dgm:spPr/>
    </dgm:pt>
    <dgm:pt modelId="{5A97FB93-EEFE-480D-B899-DAB304007C04}" type="pres">
      <dgm:prSet presAssocID="{8F678E71-9839-42D3-A64B-CD039BE067B7}" presName="rootComposite" presStyleCnt="0">
        <dgm:presLayoutVars/>
      </dgm:prSet>
      <dgm:spPr/>
    </dgm:pt>
    <dgm:pt modelId="{FFE1F56F-52BC-44F1-9B70-431913A4C7B8}" type="pres">
      <dgm:prSet presAssocID="{8F678E71-9839-42D3-A64B-CD039BE067B7}" presName="ParentAccent" presStyleLbl="alignNode1" presStyleIdx="0" presStyleCnt="2"/>
      <dgm:spPr/>
    </dgm:pt>
    <dgm:pt modelId="{C1B339B6-A495-47D8-B2F8-6B3744FA730D}" type="pres">
      <dgm:prSet presAssocID="{8F678E71-9839-42D3-A64B-CD039BE067B7}" presName="ParentSmallAccent" presStyleLbl="fgAcc1" presStyleIdx="0" presStyleCnt="2"/>
      <dgm:spPr/>
    </dgm:pt>
    <dgm:pt modelId="{F2215746-4D90-4A70-8ED8-F20274E9D24C}" type="pres">
      <dgm:prSet presAssocID="{8F678E71-9839-42D3-A64B-CD039BE067B7}" presName="Parent" presStyleLbl="revTx" presStyleIdx="0" presStyleCnt="1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BC57FD-BFD0-4137-BD67-21682F394EEE}" type="pres">
      <dgm:prSet presAssocID="{8F678E71-9839-42D3-A64B-CD039BE067B7}" presName="childShape" presStyleCnt="0">
        <dgm:presLayoutVars>
          <dgm:chMax val="0"/>
          <dgm:chPref val="0"/>
        </dgm:presLayoutVars>
      </dgm:prSet>
      <dgm:spPr/>
    </dgm:pt>
    <dgm:pt modelId="{3A0252AF-6DE8-47A4-94AB-3E0797C82887}" type="pres">
      <dgm:prSet presAssocID="{7D0B42DF-8F58-4C03-84CB-797F84B2C65B}" presName="childComposite" presStyleCnt="0">
        <dgm:presLayoutVars>
          <dgm:chMax val="0"/>
          <dgm:chPref val="0"/>
        </dgm:presLayoutVars>
      </dgm:prSet>
      <dgm:spPr/>
    </dgm:pt>
    <dgm:pt modelId="{0DDD4EFA-B98F-439B-AFD1-5E97535B6B85}" type="pres">
      <dgm:prSet presAssocID="{7D0B42DF-8F58-4C03-84CB-797F84B2C65B}" presName="ChildAccent" presStyleLbl="solidFgAcc1" presStyleIdx="0" presStyleCnt="8"/>
      <dgm:spPr/>
    </dgm:pt>
    <dgm:pt modelId="{2305F9D9-04FC-46AE-853A-A5C94EC080D1}" type="pres">
      <dgm:prSet presAssocID="{7D0B42DF-8F58-4C03-84CB-797F84B2C65B}" presName="Child" presStyleLbl="revTx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D176E3-BB3E-40F4-B9DD-3BDAB3660652}" type="pres">
      <dgm:prSet presAssocID="{AB1EC623-0E6F-4CA9-A853-90A7746AD14B}" presName="childComposite" presStyleCnt="0">
        <dgm:presLayoutVars>
          <dgm:chMax val="0"/>
          <dgm:chPref val="0"/>
        </dgm:presLayoutVars>
      </dgm:prSet>
      <dgm:spPr/>
    </dgm:pt>
    <dgm:pt modelId="{4908E28B-4C3A-42C2-8349-F65DA18447EA}" type="pres">
      <dgm:prSet presAssocID="{AB1EC623-0E6F-4CA9-A853-90A7746AD14B}" presName="ChildAccent" presStyleLbl="solidFgAcc1" presStyleIdx="1" presStyleCnt="8"/>
      <dgm:spPr/>
    </dgm:pt>
    <dgm:pt modelId="{9EAAD3B8-8CD4-4F4B-9BC6-2DEC56F25182}" type="pres">
      <dgm:prSet presAssocID="{AB1EC623-0E6F-4CA9-A853-90A7746AD14B}" presName="Child" presStyleLbl="revTx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052D3D-E4E9-4216-B85A-DD80A5AD91E4}" type="pres">
      <dgm:prSet presAssocID="{0F55DBD5-55FD-490D-987C-591B91DC1DE6}" presName="childComposite" presStyleCnt="0">
        <dgm:presLayoutVars>
          <dgm:chMax val="0"/>
          <dgm:chPref val="0"/>
        </dgm:presLayoutVars>
      </dgm:prSet>
      <dgm:spPr/>
    </dgm:pt>
    <dgm:pt modelId="{CBA92A4E-1AAE-4A2C-89FA-8C13546DF7F6}" type="pres">
      <dgm:prSet presAssocID="{0F55DBD5-55FD-490D-987C-591B91DC1DE6}" presName="ChildAccent" presStyleLbl="solidFgAcc1" presStyleIdx="2" presStyleCnt="8"/>
      <dgm:spPr/>
    </dgm:pt>
    <dgm:pt modelId="{68CFF318-9A9E-4311-B5B6-B98ECB69521A}" type="pres">
      <dgm:prSet presAssocID="{0F55DBD5-55FD-490D-987C-591B91DC1DE6}" presName="Child" presStyleLbl="revTx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83CF72-6412-4079-8404-F7424FC8D6D5}" type="pres">
      <dgm:prSet presAssocID="{74E41C5E-A67C-491E-8B95-5E89FD2BC885}" presName="childComposite" presStyleCnt="0">
        <dgm:presLayoutVars>
          <dgm:chMax val="0"/>
          <dgm:chPref val="0"/>
        </dgm:presLayoutVars>
      </dgm:prSet>
      <dgm:spPr/>
    </dgm:pt>
    <dgm:pt modelId="{03A50709-B9C6-4102-BAD0-090B0EA1F97B}" type="pres">
      <dgm:prSet presAssocID="{74E41C5E-A67C-491E-8B95-5E89FD2BC885}" presName="ChildAccent" presStyleLbl="solidFgAcc1" presStyleIdx="3" presStyleCnt="8"/>
      <dgm:spPr/>
    </dgm:pt>
    <dgm:pt modelId="{0E020285-7C21-44E4-86EE-452F0E82E8CA}" type="pres">
      <dgm:prSet presAssocID="{74E41C5E-A67C-491E-8B95-5E89FD2BC885}" presName="Child" presStyleLbl="revTx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04FC3-9829-4280-9362-C4AFF45FD710}" type="pres">
      <dgm:prSet presAssocID="{F6E0739C-B2A0-488D-AEC8-CFAF4C554B27}" presName="root" presStyleCnt="0">
        <dgm:presLayoutVars>
          <dgm:chMax/>
          <dgm:chPref/>
        </dgm:presLayoutVars>
      </dgm:prSet>
      <dgm:spPr/>
    </dgm:pt>
    <dgm:pt modelId="{90535071-9AAA-48EC-91BB-A2F37A97FB13}" type="pres">
      <dgm:prSet presAssocID="{F6E0739C-B2A0-488D-AEC8-CFAF4C554B27}" presName="rootComposite" presStyleCnt="0">
        <dgm:presLayoutVars/>
      </dgm:prSet>
      <dgm:spPr/>
    </dgm:pt>
    <dgm:pt modelId="{165DD329-E71A-484A-995A-E4A62F69AECF}" type="pres">
      <dgm:prSet presAssocID="{F6E0739C-B2A0-488D-AEC8-CFAF4C554B27}" presName="ParentAccent" presStyleLbl="alignNode1" presStyleIdx="1" presStyleCnt="2"/>
      <dgm:spPr/>
    </dgm:pt>
    <dgm:pt modelId="{24FCD220-9CE8-44C4-B5A5-B1162A6A0161}" type="pres">
      <dgm:prSet presAssocID="{F6E0739C-B2A0-488D-AEC8-CFAF4C554B27}" presName="ParentSmallAccent" presStyleLbl="fgAcc1" presStyleIdx="1" presStyleCnt="2"/>
      <dgm:spPr/>
    </dgm:pt>
    <dgm:pt modelId="{FBDA2A13-1A73-42F1-8037-AA7C15537D65}" type="pres">
      <dgm:prSet presAssocID="{F6E0739C-B2A0-488D-AEC8-CFAF4C554B27}" presName="Parent" presStyleLbl="revTx" presStyleIdx="5" presStyleCnt="1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EA70E-B477-4CB8-9375-F5B7BD66DCE1}" type="pres">
      <dgm:prSet presAssocID="{F6E0739C-B2A0-488D-AEC8-CFAF4C554B27}" presName="childShape" presStyleCnt="0">
        <dgm:presLayoutVars>
          <dgm:chMax val="0"/>
          <dgm:chPref val="0"/>
        </dgm:presLayoutVars>
      </dgm:prSet>
      <dgm:spPr/>
    </dgm:pt>
    <dgm:pt modelId="{93E1869E-FABD-4952-BF25-DC4B9A56B1D7}" type="pres">
      <dgm:prSet presAssocID="{DEA601CC-97A5-4ABD-8A9F-4138E8DF617B}" presName="childComposite" presStyleCnt="0">
        <dgm:presLayoutVars>
          <dgm:chMax val="0"/>
          <dgm:chPref val="0"/>
        </dgm:presLayoutVars>
      </dgm:prSet>
      <dgm:spPr/>
    </dgm:pt>
    <dgm:pt modelId="{52A65B55-F1FB-48A9-AF2C-1ED8A49F3AA2}" type="pres">
      <dgm:prSet presAssocID="{DEA601CC-97A5-4ABD-8A9F-4138E8DF617B}" presName="ChildAccent" presStyleLbl="solidFgAcc1" presStyleIdx="4" presStyleCnt="8"/>
      <dgm:spPr/>
    </dgm:pt>
    <dgm:pt modelId="{A306DBE5-E5EF-4B51-A7E4-17B955840A58}" type="pres">
      <dgm:prSet presAssocID="{DEA601CC-97A5-4ABD-8A9F-4138E8DF617B}" presName="Child" presStyleLbl="revTx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50E83-9FCF-4CC9-B445-8F524ED4FE46}" type="pres">
      <dgm:prSet presAssocID="{8066B1FB-E30A-4E78-BA6D-5CF18348F144}" presName="childComposite" presStyleCnt="0">
        <dgm:presLayoutVars>
          <dgm:chMax val="0"/>
          <dgm:chPref val="0"/>
        </dgm:presLayoutVars>
      </dgm:prSet>
      <dgm:spPr/>
    </dgm:pt>
    <dgm:pt modelId="{9ADC3991-B05D-46FD-9B7D-76AD3E0E377B}" type="pres">
      <dgm:prSet presAssocID="{8066B1FB-E30A-4E78-BA6D-5CF18348F144}" presName="ChildAccent" presStyleLbl="solidFgAcc1" presStyleIdx="5" presStyleCnt="8"/>
      <dgm:spPr/>
    </dgm:pt>
    <dgm:pt modelId="{31873E39-FBB4-4048-AA2D-1A0BDC71396F}" type="pres">
      <dgm:prSet presAssocID="{8066B1FB-E30A-4E78-BA6D-5CF18348F144}" presName="Child" presStyleLbl="revTx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41E61D-124E-45A2-B640-860AAACA409A}" type="pres">
      <dgm:prSet presAssocID="{7CEA0F36-D581-4FE0-8A8E-F4957B4986BC}" presName="childComposite" presStyleCnt="0">
        <dgm:presLayoutVars>
          <dgm:chMax val="0"/>
          <dgm:chPref val="0"/>
        </dgm:presLayoutVars>
      </dgm:prSet>
      <dgm:spPr/>
    </dgm:pt>
    <dgm:pt modelId="{21E9E49F-9815-4FE5-B61E-A3635FD3AF8C}" type="pres">
      <dgm:prSet presAssocID="{7CEA0F36-D581-4FE0-8A8E-F4957B4986BC}" presName="ChildAccent" presStyleLbl="solidFgAcc1" presStyleIdx="6" presStyleCnt="8"/>
      <dgm:spPr/>
    </dgm:pt>
    <dgm:pt modelId="{BF4C0290-2AC3-42AF-BD0B-747D0F6BC21E}" type="pres">
      <dgm:prSet presAssocID="{7CEA0F36-D581-4FE0-8A8E-F4957B4986BC}" presName="Child" presStyleLbl="revTx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DA884-6C78-4546-A318-FC97E314A84E}" type="pres">
      <dgm:prSet presAssocID="{FA1937CA-6689-4FF7-BBEA-E0D633DD9D8C}" presName="childComposite" presStyleCnt="0">
        <dgm:presLayoutVars>
          <dgm:chMax val="0"/>
          <dgm:chPref val="0"/>
        </dgm:presLayoutVars>
      </dgm:prSet>
      <dgm:spPr/>
    </dgm:pt>
    <dgm:pt modelId="{488FA4DE-BEDC-4B4D-BBBA-A85A51F111F2}" type="pres">
      <dgm:prSet presAssocID="{FA1937CA-6689-4FF7-BBEA-E0D633DD9D8C}" presName="ChildAccent" presStyleLbl="solidFgAcc1" presStyleIdx="7" presStyleCnt="8"/>
      <dgm:spPr/>
    </dgm:pt>
    <dgm:pt modelId="{6B2A2BC7-63D8-4E40-9C9E-8176A8F8178E}" type="pres">
      <dgm:prSet presAssocID="{FA1937CA-6689-4FF7-BBEA-E0D633DD9D8C}" presName="Child" presStyleLbl="revTx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580161-C447-4F23-A56E-6A891A49008A}" srcId="{8F678E71-9839-42D3-A64B-CD039BE067B7}" destId="{AB1EC623-0E6F-4CA9-A853-90A7746AD14B}" srcOrd="1" destOrd="0" parTransId="{61A9375F-FA64-4016-BED6-9FA87C61338C}" sibTransId="{D5C5506F-B168-4956-AD30-FD3D184CE689}"/>
    <dgm:cxn modelId="{DD6CF33A-625F-4854-8D1C-D1B9D90CD201}" type="presOf" srcId="{D8444DDA-2EBF-45F9-B758-E2A94C09987A}" destId="{93F7E5E1-796B-4724-85AE-850C1BDCACFB}" srcOrd="0" destOrd="0" presId="urn:microsoft.com/office/officeart/2008/layout/SquareAccentList"/>
    <dgm:cxn modelId="{A3FCC73A-1C15-4716-888D-A3693AC43120}" type="presOf" srcId="{7CEA0F36-D581-4FE0-8A8E-F4957B4986BC}" destId="{BF4C0290-2AC3-42AF-BD0B-747D0F6BC21E}" srcOrd="0" destOrd="0" presId="urn:microsoft.com/office/officeart/2008/layout/SquareAccentList"/>
    <dgm:cxn modelId="{CDFD58BF-5F78-460F-8077-D214E0CEF4BA}" srcId="{8F678E71-9839-42D3-A64B-CD039BE067B7}" destId="{74E41C5E-A67C-491E-8B95-5E89FD2BC885}" srcOrd="3" destOrd="0" parTransId="{E2D02DF2-52E8-46C7-967B-6BFCBF31EC02}" sibTransId="{A8B86174-1E0F-4D13-9547-CADC311E4E1D}"/>
    <dgm:cxn modelId="{800C2723-1F30-4C16-ABD0-AECAF3DEA584}" type="presOf" srcId="{8066B1FB-E30A-4E78-BA6D-5CF18348F144}" destId="{31873E39-FBB4-4048-AA2D-1A0BDC71396F}" srcOrd="0" destOrd="0" presId="urn:microsoft.com/office/officeart/2008/layout/SquareAccentList"/>
    <dgm:cxn modelId="{74358768-2CFF-4176-982E-8A5FDA007971}" srcId="{8F678E71-9839-42D3-A64B-CD039BE067B7}" destId="{0F55DBD5-55FD-490D-987C-591B91DC1DE6}" srcOrd="2" destOrd="0" parTransId="{9C9C6750-F879-4ACA-B520-2EBD78E8AC0C}" sibTransId="{E9396D73-9083-465A-9A11-1AA29DAABF47}"/>
    <dgm:cxn modelId="{858CF48D-34CB-414B-9A77-C6071A5CDA39}" srcId="{F6E0739C-B2A0-488D-AEC8-CFAF4C554B27}" destId="{DEA601CC-97A5-4ABD-8A9F-4138E8DF617B}" srcOrd="0" destOrd="0" parTransId="{DE3FA497-F9E4-4FE8-9966-8432A742DA50}" sibTransId="{7741BF1E-5A80-421E-A26E-F0F7C24E99EF}"/>
    <dgm:cxn modelId="{520857EB-2E86-45E1-8905-C91F048D5C03}" type="presOf" srcId="{AB1EC623-0E6F-4CA9-A853-90A7746AD14B}" destId="{9EAAD3B8-8CD4-4F4B-9BC6-2DEC56F25182}" srcOrd="0" destOrd="0" presId="urn:microsoft.com/office/officeart/2008/layout/SquareAccentList"/>
    <dgm:cxn modelId="{E95C6501-3AC0-4A7F-B53F-5E704159BBA2}" type="presOf" srcId="{7D0B42DF-8F58-4C03-84CB-797F84B2C65B}" destId="{2305F9D9-04FC-46AE-853A-A5C94EC080D1}" srcOrd="0" destOrd="0" presId="urn:microsoft.com/office/officeart/2008/layout/SquareAccentList"/>
    <dgm:cxn modelId="{7B709545-971C-4969-9DBD-AD392A0BF7C0}" type="presOf" srcId="{F6E0739C-B2A0-488D-AEC8-CFAF4C554B27}" destId="{FBDA2A13-1A73-42F1-8037-AA7C15537D65}" srcOrd="0" destOrd="0" presId="urn:microsoft.com/office/officeart/2008/layout/SquareAccentList"/>
    <dgm:cxn modelId="{C25315C2-C8D4-4145-A8CA-75AB8C7019A9}" type="presOf" srcId="{0F55DBD5-55FD-490D-987C-591B91DC1DE6}" destId="{68CFF318-9A9E-4311-B5B6-B98ECB69521A}" srcOrd="0" destOrd="0" presId="urn:microsoft.com/office/officeart/2008/layout/SquareAccentList"/>
    <dgm:cxn modelId="{9BBA22F0-9A26-49B7-A5AC-145ECA9C153C}" type="presOf" srcId="{FA1937CA-6689-4FF7-BBEA-E0D633DD9D8C}" destId="{6B2A2BC7-63D8-4E40-9C9E-8176A8F8178E}" srcOrd="0" destOrd="0" presId="urn:microsoft.com/office/officeart/2008/layout/SquareAccentList"/>
    <dgm:cxn modelId="{46892ADC-E0F6-428B-BF1D-59B6F8C7A540}" type="presOf" srcId="{8F678E71-9839-42D3-A64B-CD039BE067B7}" destId="{F2215746-4D90-4A70-8ED8-F20274E9D24C}" srcOrd="0" destOrd="0" presId="urn:microsoft.com/office/officeart/2008/layout/SquareAccentList"/>
    <dgm:cxn modelId="{DA6D81C7-6EF7-49B1-ADC9-B6B8EB740169}" srcId="{D8444DDA-2EBF-45F9-B758-E2A94C09987A}" destId="{F6E0739C-B2A0-488D-AEC8-CFAF4C554B27}" srcOrd="1" destOrd="0" parTransId="{48728524-A729-4559-A844-F52629938B4A}" sibTransId="{C6DDB7BD-E03F-430E-BCDC-3122D6C0E4DF}"/>
    <dgm:cxn modelId="{8E1F30E7-12C8-4649-82D9-41325E3AA749}" srcId="{F6E0739C-B2A0-488D-AEC8-CFAF4C554B27}" destId="{8066B1FB-E30A-4E78-BA6D-5CF18348F144}" srcOrd="1" destOrd="0" parTransId="{43F7C2FE-05E1-4485-8150-83EA58E7F98D}" sibTransId="{67EC33FE-5492-43D1-AAC6-3D70A7CD5C50}"/>
    <dgm:cxn modelId="{C8FF7A32-9A01-4C70-BF1F-E0C812916206}" type="presOf" srcId="{DEA601CC-97A5-4ABD-8A9F-4138E8DF617B}" destId="{A306DBE5-E5EF-4B51-A7E4-17B955840A58}" srcOrd="0" destOrd="0" presId="urn:microsoft.com/office/officeart/2008/layout/SquareAccentList"/>
    <dgm:cxn modelId="{5514FE2E-FC5F-41F7-8460-7A168D11C8FD}" srcId="{8F678E71-9839-42D3-A64B-CD039BE067B7}" destId="{7D0B42DF-8F58-4C03-84CB-797F84B2C65B}" srcOrd="0" destOrd="0" parTransId="{6A4D41B5-6B71-4C34-B0BA-CAA899FFC65E}" sibTransId="{A76CA261-208A-4B4C-9383-8CA383AE030E}"/>
    <dgm:cxn modelId="{126C2E2D-ACF3-4383-BCE4-B6AAC9989607}" srcId="{F6E0739C-B2A0-488D-AEC8-CFAF4C554B27}" destId="{FA1937CA-6689-4FF7-BBEA-E0D633DD9D8C}" srcOrd="3" destOrd="0" parTransId="{30D96BC1-E376-4BFB-88D7-D8C2E8DCFF5D}" sibTransId="{BA1C3D19-CAFE-4A4E-A559-95E7273555A4}"/>
    <dgm:cxn modelId="{3A006675-3DDD-4925-B16E-C7B801F090A4}" srcId="{F6E0739C-B2A0-488D-AEC8-CFAF4C554B27}" destId="{7CEA0F36-D581-4FE0-8A8E-F4957B4986BC}" srcOrd="2" destOrd="0" parTransId="{3E84253B-B9CF-402E-BEAD-F69C1CCFB191}" sibTransId="{FB376869-151C-45D6-ACDD-D7E4A60666CA}"/>
    <dgm:cxn modelId="{4A56185E-704A-4DAC-923F-39A7FEC987F0}" type="presOf" srcId="{74E41C5E-A67C-491E-8B95-5E89FD2BC885}" destId="{0E020285-7C21-44E4-86EE-452F0E82E8CA}" srcOrd="0" destOrd="0" presId="urn:microsoft.com/office/officeart/2008/layout/SquareAccentList"/>
    <dgm:cxn modelId="{03711002-0401-49A9-87D5-C02D2EDDB6BB}" srcId="{D8444DDA-2EBF-45F9-B758-E2A94C09987A}" destId="{8F678E71-9839-42D3-A64B-CD039BE067B7}" srcOrd="0" destOrd="0" parTransId="{B5A67F80-F71D-4CD2-967C-E77731BAC3EA}" sibTransId="{339041F7-0E2D-497E-AB36-FD1A33608B11}"/>
    <dgm:cxn modelId="{A6AF17B7-701C-4EBC-A60B-D02C8C3B8FA5}" type="presParOf" srcId="{93F7E5E1-796B-4724-85AE-850C1BDCACFB}" destId="{73925E8A-1CB5-42CE-AC86-1C6D7A975FC7}" srcOrd="0" destOrd="0" presId="urn:microsoft.com/office/officeart/2008/layout/SquareAccentList"/>
    <dgm:cxn modelId="{9E467CA9-38B5-4ED7-B059-E4960BCFB1D1}" type="presParOf" srcId="{73925E8A-1CB5-42CE-AC86-1C6D7A975FC7}" destId="{5A97FB93-EEFE-480D-B899-DAB304007C04}" srcOrd="0" destOrd="0" presId="urn:microsoft.com/office/officeart/2008/layout/SquareAccentList"/>
    <dgm:cxn modelId="{8D5D067B-1BC6-44CD-B8A9-3FDF7B375086}" type="presParOf" srcId="{5A97FB93-EEFE-480D-B899-DAB304007C04}" destId="{FFE1F56F-52BC-44F1-9B70-431913A4C7B8}" srcOrd="0" destOrd="0" presId="urn:microsoft.com/office/officeart/2008/layout/SquareAccentList"/>
    <dgm:cxn modelId="{75C49D64-932C-4305-9E85-B94C1231CDF6}" type="presParOf" srcId="{5A97FB93-EEFE-480D-B899-DAB304007C04}" destId="{C1B339B6-A495-47D8-B2F8-6B3744FA730D}" srcOrd="1" destOrd="0" presId="urn:microsoft.com/office/officeart/2008/layout/SquareAccentList"/>
    <dgm:cxn modelId="{0B436235-59D7-4633-BB83-7FC38C70AC37}" type="presParOf" srcId="{5A97FB93-EEFE-480D-B899-DAB304007C04}" destId="{F2215746-4D90-4A70-8ED8-F20274E9D24C}" srcOrd="2" destOrd="0" presId="urn:microsoft.com/office/officeart/2008/layout/SquareAccentList"/>
    <dgm:cxn modelId="{F7C0AD78-36AE-476D-8E91-757DE1E5B5BA}" type="presParOf" srcId="{73925E8A-1CB5-42CE-AC86-1C6D7A975FC7}" destId="{B1BC57FD-BFD0-4137-BD67-21682F394EEE}" srcOrd="1" destOrd="0" presId="urn:microsoft.com/office/officeart/2008/layout/SquareAccentList"/>
    <dgm:cxn modelId="{F50A5ADB-5E54-4A74-B742-AE3B2FBC72CB}" type="presParOf" srcId="{B1BC57FD-BFD0-4137-BD67-21682F394EEE}" destId="{3A0252AF-6DE8-47A4-94AB-3E0797C82887}" srcOrd="0" destOrd="0" presId="urn:microsoft.com/office/officeart/2008/layout/SquareAccentList"/>
    <dgm:cxn modelId="{D7C0CE6A-41A3-4918-B5AE-A03BB8B8E589}" type="presParOf" srcId="{3A0252AF-6DE8-47A4-94AB-3E0797C82887}" destId="{0DDD4EFA-B98F-439B-AFD1-5E97535B6B85}" srcOrd="0" destOrd="0" presId="urn:microsoft.com/office/officeart/2008/layout/SquareAccentList"/>
    <dgm:cxn modelId="{36F69E19-D57B-4B54-BBEA-ADF9A1EF078F}" type="presParOf" srcId="{3A0252AF-6DE8-47A4-94AB-3E0797C82887}" destId="{2305F9D9-04FC-46AE-853A-A5C94EC080D1}" srcOrd="1" destOrd="0" presId="urn:microsoft.com/office/officeart/2008/layout/SquareAccentList"/>
    <dgm:cxn modelId="{8CA054BE-0D4F-4AE9-8DDA-99BDDF92B85A}" type="presParOf" srcId="{B1BC57FD-BFD0-4137-BD67-21682F394EEE}" destId="{CDD176E3-BB3E-40F4-B9DD-3BDAB3660652}" srcOrd="1" destOrd="0" presId="urn:microsoft.com/office/officeart/2008/layout/SquareAccentList"/>
    <dgm:cxn modelId="{9BF87999-3001-434D-B1CD-62817749CE80}" type="presParOf" srcId="{CDD176E3-BB3E-40F4-B9DD-3BDAB3660652}" destId="{4908E28B-4C3A-42C2-8349-F65DA18447EA}" srcOrd="0" destOrd="0" presId="urn:microsoft.com/office/officeart/2008/layout/SquareAccentList"/>
    <dgm:cxn modelId="{99EFF4A0-2B8B-4915-8FB9-EEA69ED9CAE1}" type="presParOf" srcId="{CDD176E3-BB3E-40F4-B9DD-3BDAB3660652}" destId="{9EAAD3B8-8CD4-4F4B-9BC6-2DEC56F25182}" srcOrd="1" destOrd="0" presId="urn:microsoft.com/office/officeart/2008/layout/SquareAccentList"/>
    <dgm:cxn modelId="{501F822B-0BFA-4217-A246-535CE648F89E}" type="presParOf" srcId="{B1BC57FD-BFD0-4137-BD67-21682F394EEE}" destId="{92052D3D-E4E9-4216-B85A-DD80A5AD91E4}" srcOrd="2" destOrd="0" presId="urn:microsoft.com/office/officeart/2008/layout/SquareAccentList"/>
    <dgm:cxn modelId="{A70A0A4B-F1A8-49CF-8FA9-3C24AF7BE105}" type="presParOf" srcId="{92052D3D-E4E9-4216-B85A-DD80A5AD91E4}" destId="{CBA92A4E-1AAE-4A2C-89FA-8C13546DF7F6}" srcOrd="0" destOrd="0" presId="urn:microsoft.com/office/officeart/2008/layout/SquareAccentList"/>
    <dgm:cxn modelId="{4F9C5FAC-0C1C-40E1-A24C-3E10FAB0A86D}" type="presParOf" srcId="{92052D3D-E4E9-4216-B85A-DD80A5AD91E4}" destId="{68CFF318-9A9E-4311-B5B6-B98ECB69521A}" srcOrd="1" destOrd="0" presId="urn:microsoft.com/office/officeart/2008/layout/SquareAccentList"/>
    <dgm:cxn modelId="{FD1FA6AC-3740-4AB6-89FF-52026C464ECA}" type="presParOf" srcId="{B1BC57FD-BFD0-4137-BD67-21682F394EEE}" destId="{9583CF72-6412-4079-8404-F7424FC8D6D5}" srcOrd="3" destOrd="0" presId="urn:microsoft.com/office/officeart/2008/layout/SquareAccentList"/>
    <dgm:cxn modelId="{2CAD6443-73A7-41E0-A1AD-A836671407AE}" type="presParOf" srcId="{9583CF72-6412-4079-8404-F7424FC8D6D5}" destId="{03A50709-B9C6-4102-BAD0-090B0EA1F97B}" srcOrd="0" destOrd="0" presId="urn:microsoft.com/office/officeart/2008/layout/SquareAccentList"/>
    <dgm:cxn modelId="{89D0AB61-9C5E-4528-BF15-8AF2FD7A298E}" type="presParOf" srcId="{9583CF72-6412-4079-8404-F7424FC8D6D5}" destId="{0E020285-7C21-44E4-86EE-452F0E82E8CA}" srcOrd="1" destOrd="0" presId="urn:microsoft.com/office/officeart/2008/layout/SquareAccentList"/>
    <dgm:cxn modelId="{64F1AB51-0C80-4786-8643-6D994CC34AEB}" type="presParOf" srcId="{93F7E5E1-796B-4724-85AE-850C1BDCACFB}" destId="{92A04FC3-9829-4280-9362-C4AFF45FD710}" srcOrd="1" destOrd="0" presId="urn:microsoft.com/office/officeart/2008/layout/SquareAccentList"/>
    <dgm:cxn modelId="{C294601A-7FA5-48B3-9A8A-91F6667EE60C}" type="presParOf" srcId="{92A04FC3-9829-4280-9362-C4AFF45FD710}" destId="{90535071-9AAA-48EC-91BB-A2F37A97FB13}" srcOrd="0" destOrd="0" presId="urn:microsoft.com/office/officeart/2008/layout/SquareAccentList"/>
    <dgm:cxn modelId="{94EB961B-8E59-4A11-AC2F-ADB73A89F20E}" type="presParOf" srcId="{90535071-9AAA-48EC-91BB-A2F37A97FB13}" destId="{165DD329-E71A-484A-995A-E4A62F69AECF}" srcOrd="0" destOrd="0" presId="urn:microsoft.com/office/officeart/2008/layout/SquareAccentList"/>
    <dgm:cxn modelId="{D9FB4E80-1C6E-4037-ADA1-170374552ED5}" type="presParOf" srcId="{90535071-9AAA-48EC-91BB-A2F37A97FB13}" destId="{24FCD220-9CE8-44C4-B5A5-B1162A6A0161}" srcOrd="1" destOrd="0" presId="urn:microsoft.com/office/officeart/2008/layout/SquareAccentList"/>
    <dgm:cxn modelId="{46F79C3E-CF35-494A-A72C-F4321E161D2A}" type="presParOf" srcId="{90535071-9AAA-48EC-91BB-A2F37A97FB13}" destId="{FBDA2A13-1A73-42F1-8037-AA7C15537D65}" srcOrd="2" destOrd="0" presId="urn:microsoft.com/office/officeart/2008/layout/SquareAccentList"/>
    <dgm:cxn modelId="{01918E1F-2516-46C2-983A-E2071E41803D}" type="presParOf" srcId="{92A04FC3-9829-4280-9362-C4AFF45FD710}" destId="{288EA70E-B477-4CB8-9375-F5B7BD66DCE1}" srcOrd="1" destOrd="0" presId="urn:microsoft.com/office/officeart/2008/layout/SquareAccentList"/>
    <dgm:cxn modelId="{121C4746-7D1D-45EC-852F-67C694292FC0}" type="presParOf" srcId="{288EA70E-B477-4CB8-9375-F5B7BD66DCE1}" destId="{93E1869E-FABD-4952-BF25-DC4B9A56B1D7}" srcOrd="0" destOrd="0" presId="urn:microsoft.com/office/officeart/2008/layout/SquareAccentList"/>
    <dgm:cxn modelId="{8059492D-2447-4EF8-B0D7-FDC546AB940C}" type="presParOf" srcId="{93E1869E-FABD-4952-BF25-DC4B9A56B1D7}" destId="{52A65B55-F1FB-48A9-AF2C-1ED8A49F3AA2}" srcOrd="0" destOrd="0" presId="urn:microsoft.com/office/officeart/2008/layout/SquareAccentList"/>
    <dgm:cxn modelId="{CFFD1E9B-D4AA-4026-AA5B-D3B48432AEDA}" type="presParOf" srcId="{93E1869E-FABD-4952-BF25-DC4B9A56B1D7}" destId="{A306DBE5-E5EF-4B51-A7E4-17B955840A58}" srcOrd="1" destOrd="0" presId="urn:microsoft.com/office/officeart/2008/layout/SquareAccentList"/>
    <dgm:cxn modelId="{E98D1D3D-20A7-4BC8-B650-93DEEA3FDF08}" type="presParOf" srcId="{288EA70E-B477-4CB8-9375-F5B7BD66DCE1}" destId="{ACE50E83-9FCF-4CC9-B445-8F524ED4FE46}" srcOrd="1" destOrd="0" presId="urn:microsoft.com/office/officeart/2008/layout/SquareAccentList"/>
    <dgm:cxn modelId="{CFB0D0C1-1C98-4845-BA11-122206FE9EDA}" type="presParOf" srcId="{ACE50E83-9FCF-4CC9-B445-8F524ED4FE46}" destId="{9ADC3991-B05D-46FD-9B7D-76AD3E0E377B}" srcOrd="0" destOrd="0" presId="urn:microsoft.com/office/officeart/2008/layout/SquareAccentList"/>
    <dgm:cxn modelId="{6876F475-5D7B-42D4-8079-6E489E8A8AA0}" type="presParOf" srcId="{ACE50E83-9FCF-4CC9-B445-8F524ED4FE46}" destId="{31873E39-FBB4-4048-AA2D-1A0BDC71396F}" srcOrd="1" destOrd="0" presId="urn:microsoft.com/office/officeart/2008/layout/SquareAccentList"/>
    <dgm:cxn modelId="{282A39C9-0C94-417C-AA9F-DC1262364AA2}" type="presParOf" srcId="{288EA70E-B477-4CB8-9375-F5B7BD66DCE1}" destId="{F741E61D-124E-45A2-B640-860AAACA409A}" srcOrd="2" destOrd="0" presId="urn:microsoft.com/office/officeart/2008/layout/SquareAccentList"/>
    <dgm:cxn modelId="{0E1AF0AE-5137-4FF7-B926-39662185C0DC}" type="presParOf" srcId="{F741E61D-124E-45A2-B640-860AAACA409A}" destId="{21E9E49F-9815-4FE5-B61E-A3635FD3AF8C}" srcOrd="0" destOrd="0" presId="urn:microsoft.com/office/officeart/2008/layout/SquareAccentList"/>
    <dgm:cxn modelId="{A74D30E9-F6DA-4936-8823-176443BDDA7E}" type="presParOf" srcId="{F741E61D-124E-45A2-B640-860AAACA409A}" destId="{BF4C0290-2AC3-42AF-BD0B-747D0F6BC21E}" srcOrd="1" destOrd="0" presId="urn:microsoft.com/office/officeart/2008/layout/SquareAccentList"/>
    <dgm:cxn modelId="{920BC12E-E8E2-4A5E-9A63-23AB24423972}" type="presParOf" srcId="{288EA70E-B477-4CB8-9375-F5B7BD66DCE1}" destId="{749DA884-6C78-4546-A318-FC97E314A84E}" srcOrd="3" destOrd="0" presId="urn:microsoft.com/office/officeart/2008/layout/SquareAccentList"/>
    <dgm:cxn modelId="{577A3EFD-C507-4107-B0D8-261E19904520}" type="presParOf" srcId="{749DA884-6C78-4546-A318-FC97E314A84E}" destId="{488FA4DE-BEDC-4B4D-BBBA-A85A51F111F2}" srcOrd="0" destOrd="0" presId="urn:microsoft.com/office/officeart/2008/layout/SquareAccentList"/>
    <dgm:cxn modelId="{725D2002-15FE-457B-974F-F3D5FB25CFA5}" type="presParOf" srcId="{749DA884-6C78-4546-A318-FC97E314A84E}" destId="{6B2A2BC7-63D8-4E40-9C9E-8176A8F8178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2FC25-4E9D-416D-BD14-6E8EA3AF46C4}">
      <dsp:nvSpPr>
        <dsp:cNvPr id="0" name=""/>
        <dsp:cNvSpPr/>
      </dsp:nvSpPr>
      <dsp:spPr>
        <a:xfrm>
          <a:off x="-4917790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0CCBD-BA28-4FA9-A869-2489F77D668F}">
      <dsp:nvSpPr>
        <dsp:cNvPr id="0" name=""/>
        <dsp:cNvSpPr/>
      </dsp:nvSpPr>
      <dsp:spPr>
        <a:xfrm>
          <a:off x="305246" y="197811"/>
          <a:ext cx="7406015" cy="39544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0" i="0" kern="1200" dirty="0" smtClean="0"/>
            <a:t>Plantillas de diseño</a:t>
          </a:r>
          <a:endParaRPr lang="en-US" sz="2000" kern="1200" dirty="0"/>
        </a:p>
      </dsp:txBody>
      <dsp:txXfrm>
        <a:off x="305246" y="197811"/>
        <a:ext cx="7406015" cy="395449"/>
      </dsp:txXfrm>
    </dsp:sp>
    <dsp:sp modelId="{262564BA-D727-4D63-B035-5D1EA98E59A8}">
      <dsp:nvSpPr>
        <dsp:cNvPr id="0" name=""/>
        <dsp:cNvSpPr/>
      </dsp:nvSpPr>
      <dsp:spPr>
        <a:xfrm>
          <a:off x="58090" y="148380"/>
          <a:ext cx="494311" cy="49431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DCAE2E-2D39-464E-9A4D-1D29B30E3738}">
      <dsp:nvSpPr>
        <dsp:cNvPr id="0" name=""/>
        <dsp:cNvSpPr/>
      </dsp:nvSpPr>
      <dsp:spPr>
        <a:xfrm>
          <a:off x="663361" y="791334"/>
          <a:ext cx="7047900" cy="39544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0" i="0" kern="1200" dirty="0" smtClean="0"/>
            <a:t>Tipografía</a:t>
          </a:r>
          <a:endParaRPr lang="en-US" sz="2000" kern="1200" dirty="0"/>
        </a:p>
      </dsp:txBody>
      <dsp:txXfrm>
        <a:off x="663361" y="791334"/>
        <a:ext cx="7047900" cy="395449"/>
      </dsp:txXfrm>
    </dsp:sp>
    <dsp:sp modelId="{E1DF7743-0E12-4C26-91AD-78B32BC5D22C}">
      <dsp:nvSpPr>
        <dsp:cNvPr id="0" name=""/>
        <dsp:cNvSpPr/>
      </dsp:nvSpPr>
      <dsp:spPr>
        <a:xfrm>
          <a:off x="416205" y="741903"/>
          <a:ext cx="494311" cy="49431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A1094B-4DB5-435C-B5F5-BD8145CA3FBA}">
      <dsp:nvSpPr>
        <dsp:cNvPr id="0" name=""/>
        <dsp:cNvSpPr/>
      </dsp:nvSpPr>
      <dsp:spPr>
        <a:xfrm>
          <a:off x="859606" y="1384421"/>
          <a:ext cx="6851654" cy="39544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0" i="0" kern="1200" dirty="0" smtClean="0"/>
            <a:t>Formularios</a:t>
          </a:r>
          <a:endParaRPr lang="en-US" sz="2000" kern="1200" dirty="0"/>
        </a:p>
      </dsp:txBody>
      <dsp:txXfrm>
        <a:off x="859606" y="1384421"/>
        <a:ext cx="6851654" cy="395449"/>
      </dsp:txXfrm>
    </dsp:sp>
    <dsp:sp modelId="{4C172247-59DC-41C7-B85E-D02CD34BD044}">
      <dsp:nvSpPr>
        <dsp:cNvPr id="0" name=""/>
        <dsp:cNvSpPr/>
      </dsp:nvSpPr>
      <dsp:spPr>
        <a:xfrm>
          <a:off x="612450" y="1334990"/>
          <a:ext cx="494311" cy="49431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1F4DEE-6D9E-4287-AC5B-9ADC0854B880}">
      <dsp:nvSpPr>
        <dsp:cNvPr id="0" name=""/>
        <dsp:cNvSpPr/>
      </dsp:nvSpPr>
      <dsp:spPr>
        <a:xfrm>
          <a:off x="922266" y="1977944"/>
          <a:ext cx="6788995" cy="39544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0" i="0" kern="1200" dirty="0" smtClean="0"/>
            <a:t>Botones</a:t>
          </a:r>
          <a:endParaRPr lang="en-US" sz="2000" kern="1200" dirty="0"/>
        </a:p>
      </dsp:txBody>
      <dsp:txXfrm>
        <a:off x="922266" y="1977944"/>
        <a:ext cx="6788995" cy="395449"/>
      </dsp:txXfrm>
    </dsp:sp>
    <dsp:sp modelId="{67622E78-5E45-4856-9D1B-31B676ABE8FF}">
      <dsp:nvSpPr>
        <dsp:cNvPr id="0" name=""/>
        <dsp:cNvSpPr/>
      </dsp:nvSpPr>
      <dsp:spPr>
        <a:xfrm>
          <a:off x="675110" y="1928513"/>
          <a:ext cx="494311" cy="49431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DB8402-CCC2-49F7-9DA1-271B9AE9A2AE}">
      <dsp:nvSpPr>
        <dsp:cNvPr id="0" name=""/>
        <dsp:cNvSpPr/>
      </dsp:nvSpPr>
      <dsp:spPr>
        <a:xfrm>
          <a:off x="859606" y="2571466"/>
          <a:ext cx="6851654" cy="39544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0" i="0" kern="1200" dirty="0" smtClean="0"/>
            <a:t>Cuadros</a:t>
          </a:r>
          <a:endParaRPr lang="en-US" sz="2000" kern="1200" dirty="0"/>
        </a:p>
      </dsp:txBody>
      <dsp:txXfrm>
        <a:off x="859606" y="2571466"/>
        <a:ext cx="6851654" cy="395449"/>
      </dsp:txXfrm>
    </dsp:sp>
    <dsp:sp modelId="{0168B145-31E4-41ED-A3D2-88CC9896ABFF}">
      <dsp:nvSpPr>
        <dsp:cNvPr id="0" name=""/>
        <dsp:cNvSpPr/>
      </dsp:nvSpPr>
      <dsp:spPr>
        <a:xfrm>
          <a:off x="612450" y="2522035"/>
          <a:ext cx="494311" cy="49431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5343F2-9D7E-4755-8459-FAA68B73ACD0}">
      <dsp:nvSpPr>
        <dsp:cNvPr id="0" name=""/>
        <dsp:cNvSpPr/>
      </dsp:nvSpPr>
      <dsp:spPr>
        <a:xfrm>
          <a:off x="663361" y="3164554"/>
          <a:ext cx="7047900" cy="39544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0" i="0" kern="1200" dirty="0" smtClean="0"/>
            <a:t>Menús de navegación y otros </a:t>
          </a:r>
          <a:endParaRPr lang="en-US" sz="2000" kern="1200" dirty="0"/>
        </a:p>
      </dsp:txBody>
      <dsp:txXfrm>
        <a:off x="663361" y="3164554"/>
        <a:ext cx="7047900" cy="395449"/>
      </dsp:txXfrm>
    </dsp:sp>
    <dsp:sp modelId="{3E13E9B2-FD9B-466C-BE1F-6C9140675C43}">
      <dsp:nvSpPr>
        <dsp:cNvPr id="0" name=""/>
        <dsp:cNvSpPr/>
      </dsp:nvSpPr>
      <dsp:spPr>
        <a:xfrm>
          <a:off x="416205" y="3115122"/>
          <a:ext cx="494311" cy="49431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CF50B7-0D8B-4739-B50B-BE217CED9647}">
      <dsp:nvSpPr>
        <dsp:cNvPr id="0" name=""/>
        <dsp:cNvSpPr/>
      </dsp:nvSpPr>
      <dsp:spPr>
        <a:xfrm>
          <a:off x="305246" y="3758076"/>
          <a:ext cx="7406015" cy="39544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Vista Carrusel</a:t>
          </a:r>
          <a:endParaRPr lang="en-US" sz="2000" kern="1200" dirty="0"/>
        </a:p>
      </dsp:txBody>
      <dsp:txXfrm>
        <a:off x="305246" y="3758076"/>
        <a:ext cx="7406015" cy="395449"/>
      </dsp:txXfrm>
    </dsp:sp>
    <dsp:sp modelId="{D16EB281-45F7-4516-9B20-D7E6085169FF}">
      <dsp:nvSpPr>
        <dsp:cNvPr id="0" name=""/>
        <dsp:cNvSpPr/>
      </dsp:nvSpPr>
      <dsp:spPr>
        <a:xfrm>
          <a:off x="58090" y="3708645"/>
          <a:ext cx="494311" cy="49431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1F56F-52BC-44F1-9B70-431913A4C7B8}">
      <dsp:nvSpPr>
        <dsp:cNvPr id="0" name=""/>
        <dsp:cNvSpPr/>
      </dsp:nvSpPr>
      <dsp:spPr>
        <a:xfrm>
          <a:off x="1067579" y="863976"/>
          <a:ext cx="4088020" cy="48094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B339B6-A495-47D8-B2F8-6B3744FA730D}">
      <dsp:nvSpPr>
        <dsp:cNvPr id="0" name=""/>
        <dsp:cNvSpPr/>
      </dsp:nvSpPr>
      <dsp:spPr>
        <a:xfrm>
          <a:off x="1067579" y="1044599"/>
          <a:ext cx="300320" cy="30032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215746-4D90-4A70-8ED8-F20274E9D24C}">
      <dsp:nvSpPr>
        <dsp:cNvPr id="0" name=""/>
        <dsp:cNvSpPr/>
      </dsp:nvSpPr>
      <dsp:spPr>
        <a:xfrm>
          <a:off x="1067579" y="0"/>
          <a:ext cx="4088020" cy="86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5200" kern="1200" dirty="0" smtClean="0"/>
            <a:t> </a:t>
          </a:r>
          <a:endParaRPr lang="en-US" sz="5200" kern="1200" dirty="0"/>
        </a:p>
      </dsp:txBody>
      <dsp:txXfrm>
        <a:off x="1067579" y="0"/>
        <a:ext cx="4088020" cy="863976"/>
      </dsp:txXfrm>
    </dsp:sp>
    <dsp:sp modelId="{0DDD4EFA-B98F-439B-AFD1-5E97535B6B85}">
      <dsp:nvSpPr>
        <dsp:cNvPr id="0" name=""/>
        <dsp:cNvSpPr/>
      </dsp:nvSpPr>
      <dsp:spPr>
        <a:xfrm>
          <a:off x="1067579" y="1744638"/>
          <a:ext cx="300313" cy="300313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05F9D9-04FC-46AE-853A-A5C94EC080D1}">
      <dsp:nvSpPr>
        <dsp:cNvPr id="0" name=""/>
        <dsp:cNvSpPr/>
      </dsp:nvSpPr>
      <dsp:spPr>
        <a:xfrm>
          <a:off x="1353740" y="1544779"/>
          <a:ext cx="3801858" cy="700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Se ahorra tiempo creando componentes y estilos</a:t>
          </a:r>
          <a:endParaRPr lang="en-US" sz="1800" kern="1200" dirty="0"/>
        </a:p>
      </dsp:txBody>
      <dsp:txXfrm>
        <a:off x="1353740" y="1544779"/>
        <a:ext cx="3801858" cy="700031"/>
      </dsp:txXfrm>
    </dsp:sp>
    <dsp:sp modelId="{4908E28B-4C3A-42C2-8349-F65DA18447EA}">
      <dsp:nvSpPr>
        <dsp:cNvPr id="0" name=""/>
        <dsp:cNvSpPr/>
      </dsp:nvSpPr>
      <dsp:spPr>
        <a:xfrm>
          <a:off x="1067579" y="2444669"/>
          <a:ext cx="300313" cy="300313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AAD3B8-8CD4-4F4B-9BC6-2DEC56F25182}">
      <dsp:nvSpPr>
        <dsp:cNvPr id="0" name=""/>
        <dsp:cNvSpPr/>
      </dsp:nvSpPr>
      <dsp:spPr>
        <a:xfrm>
          <a:off x="1353740" y="2244810"/>
          <a:ext cx="3801858" cy="700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Es customizable , se puede ajustar el código según se necesite</a:t>
          </a:r>
        </a:p>
      </dsp:txBody>
      <dsp:txXfrm>
        <a:off x="1353740" y="2244810"/>
        <a:ext cx="3801858" cy="700031"/>
      </dsp:txXfrm>
    </dsp:sp>
    <dsp:sp modelId="{CBA92A4E-1AAE-4A2C-89FA-8C13546DF7F6}">
      <dsp:nvSpPr>
        <dsp:cNvPr id="0" name=""/>
        <dsp:cNvSpPr/>
      </dsp:nvSpPr>
      <dsp:spPr>
        <a:xfrm>
          <a:off x="1067579" y="3144700"/>
          <a:ext cx="300313" cy="300313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CFF318-9A9E-4311-B5B6-B98ECB69521A}">
      <dsp:nvSpPr>
        <dsp:cNvPr id="0" name=""/>
        <dsp:cNvSpPr/>
      </dsp:nvSpPr>
      <dsp:spPr>
        <a:xfrm>
          <a:off x="1353740" y="2944841"/>
          <a:ext cx="3801858" cy="700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Usa JavaScript</a:t>
          </a:r>
        </a:p>
      </dsp:txBody>
      <dsp:txXfrm>
        <a:off x="1353740" y="2944841"/>
        <a:ext cx="3801858" cy="700031"/>
      </dsp:txXfrm>
    </dsp:sp>
    <dsp:sp modelId="{03A50709-B9C6-4102-BAD0-090B0EA1F97B}">
      <dsp:nvSpPr>
        <dsp:cNvPr id="0" name=""/>
        <dsp:cNvSpPr/>
      </dsp:nvSpPr>
      <dsp:spPr>
        <a:xfrm>
          <a:off x="1067579" y="3844731"/>
          <a:ext cx="300313" cy="300313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020285-7C21-44E4-86EE-452F0E82E8CA}">
      <dsp:nvSpPr>
        <dsp:cNvPr id="0" name=""/>
        <dsp:cNvSpPr/>
      </dsp:nvSpPr>
      <dsp:spPr>
        <a:xfrm>
          <a:off x="1353740" y="3644872"/>
          <a:ext cx="3801858" cy="700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Constantes actualizaciones y soporte</a:t>
          </a:r>
        </a:p>
      </dsp:txBody>
      <dsp:txXfrm>
        <a:off x="1353740" y="3644872"/>
        <a:ext cx="3801858" cy="700031"/>
      </dsp:txXfrm>
    </dsp:sp>
    <dsp:sp modelId="{165DD329-E71A-484A-995A-E4A62F69AECF}">
      <dsp:nvSpPr>
        <dsp:cNvPr id="0" name=""/>
        <dsp:cNvSpPr/>
      </dsp:nvSpPr>
      <dsp:spPr>
        <a:xfrm>
          <a:off x="5360000" y="863976"/>
          <a:ext cx="4088020" cy="48094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4FCD220-9CE8-44C4-B5A5-B1162A6A0161}">
      <dsp:nvSpPr>
        <dsp:cNvPr id="0" name=""/>
        <dsp:cNvSpPr/>
      </dsp:nvSpPr>
      <dsp:spPr>
        <a:xfrm>
          <a:off x="5360000" y="1044599"/>
          <a:ext cx="300320" cy="30032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DA2A13-1A73-42F1-8037-AA7C15537D65}">
      <dsp:nvSpPr>
        <dsp:cNvPr id="0" name=""/>
        <dsp:cNvSpPr/>
      </dsp:nvSpPr>
      <dsp:spPr>
        <a:xfrm>
          <a:off x="5360000" y="0"/>
          <a:ext cx="4088020" cy="86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5400" kern="1200" dirty="0" smtClean="0"/>
            <a:t> </a:t>
          </a:r>
          <a:endParaRPr lang="en-US" sz="5400" kern="1200" dirty="0"/>
        </a:p>
      </dsp:txBody>
      <dsp:txXfrm>
        <a:off x="5360000" y="0"/>
        <a:ext cx="4088020" cy="863976"/>
      </dsp:txXfrm>
    </dsp:sp>
    <dsp:sp modelId="{52A65B55-F1FB-48A9-AF2C-1ED8A49F3AA2}">
      <dsp:nvSpPr>
        <dsp:cNvPr id="0" name=""/>
        <dsp:cNvSpPr/>
      </dsp:nvSpPr>
      <dsp:spPr>
        <a:xfrm>
          <a:off x="5360000" y="1744638"/>
          <a:ext cx="300313" cy="300313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06DBE5-E5EF-4B51-A7E4-17B955840A58}">
      <dsp:nvSpPr>
        <dsp:cNvPr id="0" name=""/>
        <dsp:cNvSpPr/>
      </dsp:nvSpPr>
      <dsp:spPr>
        <a:xfrm>
          <a:off x="5646161" y="1544779"/>
          <a:ext cx="3801858" cy="700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Multiplataforma</a:t>
          </a:r>
          <a:endParaRPr lang="en-US" sz="1800" kern="1200" dirty="0"/>
        </a:p>
      </dsp:txBody>
      <dsp:txXfrm>
        <a:off x="5646161" y="1544779"/>
        <a:ext cx="3801858" cy="700031"/>
      </dsp:txXfrm>
    </dsp:sp>
    <dsp:sp modelId="{9ADC3991-B05D-46FD-9B7D-76AD3E0E377B}">
      <dsp:nvSpPr>
        <dsp:cNvPr id="0" name=""/>
        <dsp:cNvSpPr/>
      </dsp:nvSpPr>
      <dsp:spPr>
        <a:xfrm>
          <a:off x="5360000" y="2444669"/>
          <a:ext cx="300313" cy="300313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1873E39-FBB4-4048-AA2D-1A0BDC71396F}">
      <dsp:nvSpPr>
        <dsp:cNvPr id="0" name=""/>
        <dsp:cNvSpPr/>
      </dsp:nvSpPr>
      <dsp:spPr>
        <a:xfrm>
          <a:off x="5646161" y="2244810"/>
          <a:ext cx="3801858" cy="700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Diseño responsivo</a:t>
          </a:r>
          <a:endParaRPr lang="en-US" sz="1800" kern="1200" dirty="0"/>
        </a:p>
      </dsp:txBody>
      <dsp:txXfrm>
        <a:off x="5646161" y="2244810"/>
        <a:ext cx="3801858" cy="700031"/>
      </dsp:txXfrm>
    </dsp:sp>
    <dsp:sp modelId="{21E9E49F-9815-4FE5-B61E-A3635FD3AF8C}">
      <dsp:nvSpPr>
        <dsp:cNvPr id="0" name=""/>
        <dsp:cNvSpPr/>
      </dsp:nvSpPr>
      <dsp:spPr>
        <a:xfrm>
          <a:off x="5360000" y="3144700"/>
          <a:ext cx="300313" cy="300313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C0290-2AC3-42AF-BD0B-747D0F6BC21E}">
      <dsp:nvSpPr>
        <dsp:cNvPr id="0" name=""/>
        <dsp:cNvSpPr/>
      </dsp:nvSpPr>
      <dsp:spPr>
        <a:xfrm>
          <a:off x="5646161" y="2944841"/>
          <a:ext cx="3801858" cy="700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Trabaja con HTML5 y CSS3</a:t>
          </a:r>
        </a:p>
      </dsp:txBody>
      <dsp:txXfrm>
        <a:off x="5646161" y="2944841"/>
        <a:ext cx="3801858" cy="700031"/>
      </dsp:txXfrm>
    </dsp:sp>
    <dsp:sp modelId="{488FA4DE-BEDC-4B4D-BBBA-A85A51F111F2}">
      <dsp:nvSpPr>
        <dsp:cNvPr id="0" name=""/>
        <dsp:cNvSpPr/>
      </dsp:nvSpPr>
      <dsp:spPr>
        <a:xfrm>
          <a:off x="5360000" y="3844731"/>
          <a:ext cx="300313" cy="300313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2A2BC7-63D8-4E40-9C9E-8176A8F8178E}">
      <dsp:nvSpPr>
        <dsp:cNvPr id="0" name=""/>
        <dsp:cNvSpPr/>
      </dsp:nvSpPr>
      <dsp:spPr>
        <a:xfrm>
          <a:off x="5646161" y="3644872"/>
          <a:ext cx="3801858" cy="700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Es mas fácil de aprender que CSS</a:t>
          </a:r>
        </a:p>
      </dsp:txBody>
      <dsp:txXfrm>
        <a:off x="5646161" y="3644872"/>
        <a:ext cx="3801858" cy="700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3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46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2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2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07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4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9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8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0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4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01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10/31/2014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7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getting-started/#examples" TargetMode="External"/><Relationship Id="rId7" Type="http://schemas.openxmlformats.org/officeDocument/2006/relationships/image" Target="../media/image2.jpe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brosweb.es/bootstrap_3/" TargetMode="External"/><Relationship Id="rId5" Type="http://schemas.openxmlformats.org/officeDocument/2006/relationships/hyperlink" Target="http://responsive.vermilion.com/compare.php/" TargetMode="External"/><Relationship Id="rId4" Type="http://schemas.openxmlformats.org/officeDocument/2006/relationships/hyperlink" Target="http://angular-ui.github.io/bootstrap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://www.iacquire.com/" TargetMode="External"/><Relationship Id="rId7" Type="http://schemas.openxmlformats.org/officeDocument/2006/relationships/hyperlink" Target="http://www.sympathiediagnose.de/" TargetMode="External"/><Relationship Id="rId2" Type="http://schemas.openxmlformats.org/officeDocument/2006/relationships/hyperlink" Target="http://www.learndo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isruptuniversity.com/" TargetMode="External"/><Relationship Id="rId5" Type="http://schemas.openxmlformats.org/officeDocument/2006/relationships/hyperlink" Target="http://www.brandwatch.com/" TargetMode="External"/><Relationship Id="rId4" Type="http://schemas.openxmlformats.org/officeDocument/2006/relationships/hyperlink" Target="http://ntfy.i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929720" y="1843235"/>
            <a:ext cx="9144000" cy="1082130"/>
          </a:xfrm>
        </p:spPr>
        <p:txBody>
          <a:bodyPr>
            <a:noAutofit/>
          </a:bodyPr>
          <a:lstStyle/>
          <a:p>
            <a:r>
              <a:rPr lang="es-ES" dirty="0" smtClean="0"/>
              <a:t>Introducción a Bootstrap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25426" y="4246766"/>
            <a:ext cx="9144000" cy="2044305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solidFill>
                  <a:schemeClr val="tx1">
                    <a:lumMod val="10000"/>
                  </a:schemeClr>
                </a:solidFill>
              </a:rPr>
              <a:t>Estudiante</a:t>
            </a:r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</a:rPr>
              <a:t>: </a:t>
            </a:r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</a:rPr>
              <a:t>Andrea </a:t>
            </a:r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</a:rPr>
              <a:t>Francis Soria </a:t>
            </a:r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</a:rPr>
              <a:t>Jimenez</a:t>
            </a:r>
          </a:p>
          <a:p>
            <a:r>
              <a:rPr lang="en-US" sz="2800" dirty="0" err="1" smtClean="0">
                <a:solidFill>
                  <a:schemeClr val="tx1">
                    <a:lumMod val="10000"/>
                  </a:schemeClr>
                </a:solidFill>
              </a:rPr>
              <a:t>Estudiante</a:t>
            </a:r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</a:rPr>
              <a:t>: Sergio Sanga </a:t>
            </a:r>
            <a:r>
              <a:rPr lang="en-US" sz="2800" dirty="0" err="1" smtClean="0">
                <a:solidFill>
                  <a:schemeClr val="tx1">
                    <a:lumMod val="10000"/>
                  </a:schemeClr>
                </a:solidFill>
              </a:rPr>
              <a:t>Paita</a:t>
            </a:r>
            <a:endParaRPr lang="en-US" sz="2800" dirty="0">
              <a:solidFill>
                <a:schemeClr val="tx1">
                  <a:lumMod val="10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10000"/>
                </a:schemeClr>
              </a:solidFill>
            </a:endParaRPr>
          </a:p>
          <a:p>
            <a:r>
              <a:rPr lang="es-ES" sz="2800" dirty="0" smtClean="0">
                <a:solidFill>
                  <a:schemeClr val="tx1">
                    <a:lumMod val="10000"/>
                  </a:schemeClr>
                </a:solidFill>
              </a:rPr>
              <a:t>Ingeniería de Sistemas</a:t>
            </a:r>
            <a:endParaRPr lang="en-US" sz="2800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1030" name="Picture 6" descr="http://t2.gstatic.com/images?q=tbn:ANd9GcTOAh3cQERJIJMSuQxXnjuY6H0qGrkBVljx_vXBMl_MRkoEAJDCc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45"/>
          <a:stretch/>
        </p:blipFill>
        <p:spPr bwMode="auto">
          <a:xfrm>
            <a:off x="619600" y="1107125"/>
            <a:ext cx="2805988" cy="255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5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059977" y="2402793"/>
            <a:ext cx="9144000" cy="1082130"/>
          </a:xfrm>
        </p:spPr>
        <p:txBody>
          <a:bodyPr>
            <a:no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 V </a:t>
            </a:r>
            <a:r>
              <a:rPr lang="es-ES" dirty="0" err="1" smtClean="0"/>
              <a:t>entajas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1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VENTAJAS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BO" b="1" dirty="0"/>
              <a:t>Utiliza componentes y servicios creados por la </a:t>
            </a:r>
            <a:r>
              <a:rPr lang="es-BO" b="1" dirty="0" smtClean="0"/>
              <a:t>comunidad</a:t>
            </a:r>
          </a:p>
          <a:p>
            <a:pPr marL="0" indent="0">
              <a:buNone/>
            </a:pPr>
            <a:endParaRPr lang="es-BO" b="1" dirty="0"/>
          </a:p>
          <a:p>
            <a:r>
              <a:rPr lang="es-BO" b="1" dirty="0"/>
              <a:t>Es un compendio de buenas </a:t>
            </a:r>
            <a:r>
              <a:rPr lang="es-BO" b="1" dirty="0" smtClean="0"/>
              <a:t>prácticas</a:t>
            </a:r>
          </a:p>
          <a:p>
            <a:endParaRPr lang="es-BO" b="1" dirty="0"/>
          </a:p>
          <a:p>
            <a:r>
              <a:rPr lang="es-BO" b="1" dirty="0"/>
              <a:t>Tiene una enorme </a:t>
            </a:r>
            <a:r>
              <a:rPr lang="es-BO" b="1" dirty="0" smtClean="0"/>
              <a:t>comunidad</a:t>
            </a:r>
          </a:p>
          <a:p>
            <a:endParaRPr lang="es-BO" b="1" dirty="0"/>
          </a:p>
          <a:p>
            <a:r>
              <a:rPr lang="es-BO" b="1" dirty="0"/>
              <a:t>Puede servirte como herramienta ágil para construir </a:t>
            </a:r>
            <a:r>
              <a:rPr lang="es-BO" b="1" dirty="0" smtClean="0"/>
              <a:t>interfaces</a:t>
            </a:r>
          </a:p>
          <a:p>
            <a:pPr marL="0" indent="0">
              <a:buNone/>
            </a:pPr>
            <a:endParaRPr lang="es-BO" b="1" dirty="0" smtClean="0"/>
          </a:p>
          <a:p>
            <a:r>
              <a:rPr lang="es-BO" b="1" dirty="0" smtClean="0"/>
              <a:t>Diversidad </a:t>
            </a:r>
            <a:r>
              <a:rPr lang="es-BO" b="1" dirty="0"/>
              <a:t>de estilos</a:t>
            </a:r>
          </a:p>
          <a:p>
            <a:endParaRPr lang="es-BO" b="1" dirty="0" smtClean="0"/>
          </a:p>
          <a:p>
            <a:pPr marL="0" indent="0">
              <a:buNone/>
            </a:pPr>
            <a:r>
              <a:rPr lang="es-BO" b="1" dirty="0"/>
              <a:t> </a:t>
            </a:r>
            <a:r>
              <a:rPr lang="es-BO" b="1" dirty="0" smtClean="0"/>
              <a:t> </a:t>
            </a:r>
            <a:endParaRPr lang="es-BO" b="1" dirty="0"/>
          </a:p>
          <a:p>
            <a:endParaRPr lang="es-BO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198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059977" y="2402793"/>
            <a:ext cx="9144000" cy="1082130"/>
          </a:xfrm>
        </p:spPr>
        <p:txBody>
          <a:bodyPr>
            <a:noAutofit/>
          </a:bodyPr>
          <a:lstStyle/>
          <a:p>
            <a:r>
              <a:rPr lang="es-ES" dirty="0"/>
              <a:t>4</a:t>
            </a:r>
            <a:r>
              <a:rPr lang="es-ES" dirty="0" smtClean="0"/>
              <a:t>.  Desventajas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DESVENTAJAS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Es necesario adaptarse a su forma de </a:t>
            </a:r>
            <a:r>
              <a:rPr lang="es-BO" dirty="0" smtClean="0"/>
              <a:t>trabajo</a:t>
            </a:r>
          </a:p>
          <a:p>
            <a:pPr marL="0" indent="0">
              <a:buNone/>
            </a:pPr>
            <a:endParaRPr lang="es-BO" dirty="0"/>
          </a:p>
          <a:p>
            <a:r>
              <a:rPr lang="es-BO" dirty="0"/>
              <a:t>deberás familiarizarte con su estructura y </a:t>
            </a:r>
            <a:r>
              <a:rPr lang="es-BO" dirty="0" smtClean="0"/>
              <a:t>nomenclatura</a:t>
            </a:r>
          </a:p>
          <a:p>
            <a:pPr marL="0" indent="0">
              <a:buNone/>
            </a:pPr>
            <a:endParaRPr lang="es-BO" dirty="0"/>
          </a:p>
          <a:p>
            <a:r>
              <a:rPr lang="es-BO" dirty="0"/>
              <a:t>Si vas a utilizar el </a:t>
            </a:r>
            <a:r>
              <a:rPr lang="es-BO" dirty="0" err="1"/>
              <a:t>grid</a:t>
            </a:r>
            <a:r>
              <a:rPr lang="es-BO" dirty="0"/>
              <a:t>, recuerda que tu diseño gráfico debe estar adaptado a las 12 columnas</a:t>
            </a:r>
            <a:r>
              <a:rPr lang="es-BO" dirty="0" smtClean="0"/>
              <a:t>.</a:t>
            </a:r>
          </a:p>
          <a:p>
            <a:pPr marL="0" indent="0">
              <a:buNone/>
            </a:pPr>
            <a:endParaRPr lang="es-BO" dirty="0"/>
          </a:p>
          <a:p>
            <a:r>
              <a:rPr lang="es-BO" dirty="0"/>
              <a:t>Por defecto ya tiene anchos, </a:t>
            </a:r>
            <a:r>
              <a:rPr lang="es-BO" dirty="0" err="1"/>
              <a:t>margenes</a:t>
            </a:r>
            <a:r>
              <a:rPr lang="es-BO" dirty="0"/>
              <a:t> y altos de </a:t>
            </a:r>
            <a:r>
              <a:rPr lang="es-BO" dirty="0" smtClean="0"/>
              <a:t>línea</a:t>
            </a:r>
            <a:endParaRPr lang="es-BO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00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059977" y="2402793"/>
            <a:ext cx="9144000" cy="1082130"/>
          </a:xfrm>
        </p:spPr>
        <p:txBody>
          <a:bodyPr>
            <a:noAutofit/>
          </a:bodyPr>
          <a:lstStyle/>
          <a:p>
            <a:r>
              <a:rPr lang="es-ES" dirty="0"/>
              <a:t>5</a:t>
            </a:r>
            <a:r>
              <a:rPr lang="es-ES" dirty="0" smtClean="0"/>
              <a:t>.  Consejos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8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CONSEJOS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BO" dirty="0"/>
          </a:p>
          <a:p>
            <a:r>
              <a:rPr lang="es-BO" sz="2600" dirty="0"/>
              <a:t>Debe convertirse en la </a:t>
            </a:r>
            <a:r>
              <a:rPr lang="es-BO" sz="2600" b="1" dirty="0"/>
              <a:t>guía de estilos web del proyecto</a:t>
            </a:r>
            <a:r>
              <a:rPr lang="es-BO" sz="2600" dirty="0"/>
              <a:t> para </a:t>
            </a:r>
            <a:r>
              <a:rPr lang="es-BO" sz="2600" dirty="0" err="1"/>
              <a:t>maquetadores</a:t>
            </a:r>
            <a:r>
              <a:rPr lang="es-BO" sz="2600" dirty="0"/>
              <a:t>, programadores, UX, diseñadores gráficos, generadores de contenido y otros proveedores</a:t>
            </a:r>
            <a:endParaRPr lang="es-BO" sz="2600" b="1" dirty="0"/>
          </a:p>
          <a:p>
            <a:r>
              <a:rPr lang="es-BO" sz="2600" b="1" dirty="0"/>
              <a:t>Ten claro qué módulos vas a utilizar</a:t>
            </a:r>
            <a:r>
              <a:rPr lang="es-BO" sz="2600" dirty="0"/>
              <a:t> en tu proyecto </a:t>
            </a:r>
          </a:p>
          <a:p>
            <a:pPr lvl="1"/>
            <a:r>
              <a:rPr lang="es-BO" sz="2200" dirty="0"/>
              <a:t>De cara al desarrollo, mantenimiento y rendimiento es mejor trabajar con poco código.</a:t>
            </a:r>
          </a:p>
          <a:p>
            <a:pPr lvl="1"/>
            <a:r>
              <a:rPr lang="es-BO" sz="2200" dirty="0"/>
              <a:t>Tu IDE se puede volver loco 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72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059977" y="2402793"/>
            <a:ext cx="9144000" cy="1082130"/>
          </a:xfrm>
        </p:spPr>
        <p:txBody>
          <a:bodyPr>
            <a:noAutofit/>
          </a:bodyPr>
          <a:lstStyle/>
          <a:p>
            <a:r>
              <a:rPr lang="es-ES" dirty="0"/>
              <a:t>6</a:t>
            </a:r>
            <a:r>
              <a:rPr lang="es-ES" dirty="0" smtClean="0"/>
              <a:t>. Otras alternativas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SurveyMonkey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5" y="1793174"/>
            <a:ext cx="8847117" cy="4821383"/>
          </a:xfrm>
        </p:spPr>
      </p:pic>
    </p:spTree>
    <p:extLst>
      <p:ext uri="{BB962C8B-B14F-4D97-AF65-F5344CB8AC3E}">
        <p14:creationId xmlns:p14="http://schemas.microsoft.com/office/powerpoint/2010/main" val="22393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MailChinp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1690688"/>
            <a:ext cx="8288976" cy="4864491"/>
          </a:xfrm>
        </p:spPr>
      </p:pic>
    </p:spTree>
    <p:extLst>
      <p:ext uri="{BB962C8B-B14F-4D97-AF65-F5344CB8AC3E}">
        <p14:creationId xmlns:p14="http://schemas.microsoft.com/office/powerpoint/2010/main" val="24784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FOUNDATION</a:t>
            </a:r>
            <a:endParaRPr lang="es-ES" dirty="0"/>
          </a:p>
        </p:txBody>
      </p:sp>
      <p:pic>
        <p:nvPicPr>
          <p:cNvPr id="6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4574"/>
            <a:ext cx="10038346" cy="4539353"/>
          </a:xfrm>
        </p:spPr>
      </p:pic>
    </p:spTree>
    <p:extLst>
      <p:ext uri="{BB962C8B-B14F-4D97-AF65-F5344CB8AC3E}">
        <p14:creationId xmlns:p14="http://schemas.microsoft.com/office/powerpoint/2010/main" val="370790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	Temario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endParaRPr lang="es-ES" sz="2800" dirty="0" smtClean="0">
              <a:solidFill>
                <a:schemeClr val="tx1">
                  <a:lumMod val="10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s-ES" sz="2800" dirty="0" smtClean="0">
              <a:solidFill>
                <a:schemeClr val="tx1">
                  <a:lumMod val="1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s-ES" sz="3600" dirty="0" smtClean="0">
                <a:solidFill>
                  <a:schemeClr val="tx1">
                    <a:lumMod val="10000"/>
                  </a:schemeClr>
                </a:solidFill>
              </a:rPr>
              <a:t>Que es Bootstrap</a:t>
            </a:r>
          </a:p>
          <a:p>
            <a:pPr>
              <a:buFont typeface="+mj-lt"/>
              <a:buAutoNum type="arabicPeriod"/>
            </a:pPr>
            <a:r>
              <a:rPr lang="es-ES" sz="3600" dirty="0" smtClean="0">
                <a:solidFill>
                  <a:schemeClr val="tx1">
                    <a:lumMod val="10000"/>
                  </a:schemeClr>
                </a:solidFill>
              </a:rPr>
              <a:t>Características</a:t>
            </a:r>
          </a:p>
          <a:p>
            <a:pPr>
              <a:buFont typeface="+mj-lt"/>
              <a:buAutoNum type="arabicPeriod"/>
            </a:pPr>
            <a:r>
              <a:rPr lang="es-ES" sz="3600" dirty="0" smtClean="0">
                <a:solidFill>
                  <a:schemeClr val="tx1">
                    <a:lumMod val="10000"/>
                  </a:schemeClr>
                </a:solidFill>
              </a:rPr>
              <a:t>Ventajas</a:t>
            </a:r>
          </a:p>
          <a:p>
            <a:pPr>
              <a:buFont typeface="+mj-lt"/>
              <a:buAutoNum type="arabicPeriod"/>
            </a:pPr>
            <a:r>
              <a:rPr lang="es-ES" sz="3600" dirty="0" smtClean="0">
                <a:solidFill>
                  <a:schemeClr val="tx1">
                    <a:lumMod val="10000"/>
                  </a:schemeClr>
                </a:solidFill>
              </a:rPr>
              <a:t>Desventajas</a:t>
            </a:r>
          </a:p>
          <a:p>
            <a:pPr>
              <a:buFont typeface="+mj-lt"/>
              <a:buAutoNum type="arabicPeriod"/>
            </a:pPr>
            <a:r>
              <a:rPr lang="es-ES" sz="3600" dirty="0" smtClean="0">
                <a:solidFill>
                  <a:schemeClr val="tx1">
                    <a:lumMod val="10000"/>
                  </a:schemeClr>
                </a:solidFill>
              </a:rPr>
              <a:t>Consejos</a:t>
            </a:r>
          </a:p>
          <a:p>
            <a:pPr>
              <a:buFont typeface="+mj-lt"/>
              <a:buAutoNum type="arabicPeriod"/>
            </a:pPr>
            <a:r>
              <a:rPr lang="es-ES" sz="3600" dirty="0" smtClean="0">
                <a:solidFill>
                  <a:schemeClr val="tx1">
                    <a:lumMod val="10000"/>
                  </a:schemeClr>
                </a:solidFill>
              </a:rPr>
              <a:t>Otras Alternativas</a:t>
            </a:r>
          </a:p>
          <a:p>
            <a:pPr>
              <a:buFont typeface="+mj-lt"/>
              <a:buAutoNum type="arabicPeriod"/>
            </a:pPr>
            <a:r>
              <a:rPr lang="es-ES" sz="3600" dirty="0" smtClean="0">
                <a:solidFill>
                  <a:schemeClr val="tx1">
                    <a:lumMod val="10000"/>
                  </a:schemeClr>
                </a:solidFill>
              </a:rPr>
              <a:t>Enlaces</a:t>
            </a:r>
          </a:p>
          <a:p>
            <a:pPr>
              <a:buFont typeface="+mj-lt"/>
              <a:buAutoNum type="arabicPeriod"/>
            </a:pPr>
            <a:r>
              <a:rPr lang="es-ES" sz="3600" dirty="0" smtClean="0">
                <a:solidFill>
                  <a:schemeClr val="tx1">
                    <a:lumMod val="10000"/>
                  </a:schemeClr>
                </a:solidFill>
              </a:rPr>
              <a:t>Componentes</a:t>
            </a:r>
            <a:endParaRPr lang="es-ES" sz="3600" dirty="0" smtClean="0">
              <a:solidFill>
                <a:schemeClr val="tx1">
                  <a:lumMod val="1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s-ES" sz="3600" dirty="0" smtClean="0">
                <a:solidFill>
                  <a:schemeClr val="tx1">
                    <a:lumMod val="10000"/>
                  </a:schemeClr>
                </a:solidFill>
              </a:rPr>
              <a:t>Manos </a:t>
            </a:r>
            <a:r>
              <a:rPr lang="es-ES" sz="3600" dirty="0">
                <a:solidFill>
                  <a:schemeClr val="tx1">
                    <a:lumMod val="10000"/>
                  </a:schemeClr>
                </a:solidFill>
              </a:rPr>
              <a:t>a la obra</a:t>
            </a:r>
          </a:p>
          <a:p>
            <a:pPr>
              <a:buFont typeface="+mj-lt"/>
              <a:buAutoNum type="arabicPeriod"/>
            </a:pPr>
            <a:endParaRPr lang="es-ES" sz="3600" dirty="0" smtClean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6146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3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COMPASS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66" y="2033337"/>
            <a:ext cx="9144000" cy="458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HTML5BOILERPLATE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35" y="2410619"/>
            <a:ext cx="9272788" cy="395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PEARS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25" y="1377538"/>
            <a:ext cx="9250878" cy="5058887"/>
          </a:xfrm>
        </p:spPr>
      </p:pic>
    </p:spTree>
    <p:extLst>
      <p:ext uri="{BB962C8B-B14F-4D97-AF65-F5344CB8AC3E}">
        <p14:creationId xmlns:p14="http://schemas.microsoft.com/office/powerpoint/2010/main" val="142209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059977" y="2402793"/>
            <a:ext cx="9144000" cy="1082130"/>
          </a:xfrm>
        </p:spPr>
        <p:txBody>
          <a:bodyPr>
            <a:noAutofit/>
          </a:bodyPr>
          <a:lstStyle/>
          <a:p>
            <a:r>
              <a:rPr lang="es-ES" dirty="0"/>
              <a:t>7</a:t>
            </a:r>
            <a:r>
              <a:rPr lang="es-ES" dirty="0" smtClean="0"/>
              <a:t>.  </a:t>
            </a:r>
            <a:r>
              <a:rPr lang="es-ES" dirty="0" smtClean="0"/>
              <a:t>Enlaces</a:t>
            </a:r>
            <a:r>
              <a:rPr lang="es-E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7</a:t>
            </a:r>
            <a:r>
              <a:rPr lang="en-US" dirty="0" smtClean="0"/>
              <a:t>.1. Enlaces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s-ES" dirty="0" smtClean="0"/>
              <a:t>Pagina principal </a:t>
            </a:r>
            <a:r>
              <a:rPr lang="es-ES" dirty="0"/>
              <a:t>de Bootstrap : </a:t>
            </a:r>
            <a:r>
              <a:rPr lang="es-ES" dirty="0">
                <a:hlinkClick r:id="rId2"/>
              </a:rPr>
              <a:t>http://getbootstrap.com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r>
              <a:rPr lang="es-ES" dirty="0" smtClean="0"/>
              <a:t>Ejemplos : </a:t>
            </a:r>
            <a:r>
              <a:rPr lang="es-ES" dirty="0" smtClean="0">
                <a:hlinkClick r:id="rId3"/>
              </a:rPr>
              <a:t>http://getbootstrap.com/getting-started/#examples</a:t>
            </a:r>
            <a:endParaRPr lang="es-ES" dirty="0" smtClean="0"/>
          </a:p>
          <a:p>
            <a:r>
              <a:rPr lang="es-ES" dirty="0" smtClean="0"/>
              <a:t>Bootstrap con AngularJS</a:t>
            </a:r>
            <a:r>
              <a:rPr lang="es-ES" dirty="0"/>
              <a:t> : </a:t>
            </a:r>
            <a:r>
              <a:rPr lang="es-ES" dirty="0">
                <a:hlinkClick r:id="rId4"/>
              </a:rPr>
              <a:t>http://angular-ui.github.io/bootstrap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dirty="0" smtClean="0"/>
              <a:t>Otros frameworks : </a:t>
            </a:r>
            <a:r>
              <a:rPr lang="es-ES" dirty="0" smtClean="0">
                <a:hlinkClick r:id="rId5"/>
              </a:rPr>
              <a:t>http://responsive.vermilion.com/compare.php/</a:t>
            </a:r>
            <a:endParaRPr lang="es-ES" dirty="0" smtClean="0"/>
          </a:p>
          <a:p>
            <a:r>
              <a:rPr lang="es-ES" dirty="0" smtClean="0"/>
              <a:t>Manual de Bootstrap : </a:t>
            </a:r>
            <a:r>
              <a:rPr lang="es-ES" dirty="0" smtClean="0">
                <a:hlinkClick r:id="rId6"/>
              </a:rPr>
              <a:t>http://librosweb.es/bootstrap_3/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n-US" dirty="0"/>
          </a:p>
        </p:txBody>
      </p:sp>
      <p:pic>
        <p:nvPicPr>
          <p:cNvPr id="4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60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	</a:t>
            </a:r>
            <a:r>
              <a:rPr lang="es-ES" dirty="0" smtClean="0"/>
              <a:t>7.2</a:t>
            </a:r>
            <a:r>
              <a:rPr lang="es-ES" dirty="0" smtClean="0"/>
              <a:t>. </a:t>
            </a:r>
            <a:r>
              <a:rPr lang="es-ES" dirty="0" smtClean="0"/>
              <a:t>Paginas que usan Bootstrap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9138" y="200304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http://www.learndot.com/</a:t>
            </a:r>
            <a:endParaRPr lang="en-US" dirty="0"/>
          </a:p>
          <a:p>
            <a:r>
              <a:rPr lang="en-US" dirty="0">
                <a:hlinkClick r:id="rId3"/>
              </a:rPr>
              <a:t>http://www.iacquire.com/</a:t>
            </a:r>
            <a:endParaRPr lang="en-US" dirty="0"/>
          </a:p>
          <a:p>
            <a:r>
              <a:rPr lang="en-US" dirty="0">
                <a:hlinkClick r:id="rId4"/>
              </a:rPr>
              <a:t>http://ntfy.it/</a:t>
            </a:r>
            <a:endParaRPr lang="en-US" dirty="0"/>
          </a:p>
          <a:p>
            <a:r>
              <a:rPr lang="en-US" dirty="0">
                <a:hlinkClick r:id="rId5"/>
              </a:rPr>
              <a:t>http://www.brandwatch.com/</a:t>
            </a:r>
            <a:endParaRPr lang="en-US" dirty="0"/>
          </a:p>
          <a:p>
            <a:r>
              <a:rPr lang="en-US" dirty="0">
                <a:hlinkClick r:id="rId6"/>
              </a:rPr>
              <a:t>http://disruptuniversity.com/</a:t>
            </a:r>
            <a:endParaRPr lang="en-US" dirty="0"/>
          </a:p>
          <a:p>
            <a:r>
              <a:rPr lang="en-US" dirty="0">
                <a:hlinkClick r:id="rId7"/>
              </a:rPr>
              <a:t>http://www.sympathiediagnose.de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s-ES" dirty="0" smtClean="0"/>
              <a:t>Otros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96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059977" y="2402793"/>
            <a:ext cx="9144000" cy="1082130"/>
          </a:xfrm>
        </p:spPr>
        <p:txBody>
          <a:bodyPr>
            <a:noAutofit/>
          </a:bodyPr>
          <a:lstStyle/>
          <a:p>
            <a:r>
              <a:rPr lang="es-ES" dirty="0"/>
              <a:t>8</a:t>
            </a:r>
            <a:r>
              <a:rPr lang="es-ES" dirty="0" smtClean="0"/>
              <a:t>.  </a:t>
            </a:r>
            <a:r>
              <a:rPr lang="es-ES" dirty="0" smtClean="0"/>
              <a:t>Componentes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8.1</a:t>
            </a:r>
            <a:r>
              <a:rPr lang="en-US" dirty="0" smtClean="0"/>
              <a:t>. Textos</a:t>
            </a:r>
            <a:endParaRPr lang="en-U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0902" t="20934" r="32869" b="35590"/>
          <a:stretch/>
        </p:blipFill>
        <p:spPr>
          <a:xfrm>
            <a:off x="459698" y="2563317"/>
            <a:ext cx="5636302" cy="331282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1271" t="21131" r="32869" b="35787"/>
          <a:stretch/>
        </p:blipFill>
        <p:spPr>
          <a:xfrm>
            <a:off x="6096000" y="2563317"/>
            <a:ext cx="5591332" cy="32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9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8.2</a:t>
            </a:r>
            <a:r>
              <a:rPr lang="en-US" dirty="0" smtClean="0"/>
              <a:t>. Titulos</a:t>
            </a:r>
            <a:endParaRPr lang="en-U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1516" t="20935" r="42213" b="17492"/>
          <a:stretch/>
        </p:blipFill>
        <p:spPr>
          <a:xfrm>
            <a:off x="1149138" y="1573966"/>
            <a:ext cx="4422098" cy="46919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1517" t="20935" r="34221" b="12181"/>
          <a:stretch/>
        </p:blipFill>
        <p:spPr>
          <a:xfrm>
            <a:off x="5719318" y="1573966"/>
            <a:ext cx="5221869" cy="49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8.3</a:t>
            </a:r>
            <a:r>
              <a:rPr lang="en-US" dirty="0" smtClean="0"/>
              <a:t>. </a:t>
            </a:r>
            <a:r>
              <a:rPr lang="en-US" dirty="0" err="1" smtClean="0"/>
              <a:t>Paneles</a:t>
            </a:r>
            <a:endParaRPr lang="en-U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93" t="17590" r="34960" b="13164"/>
          <a:stretch/>
        </p:blipFill>
        <p:spPr>
          <a:xfrm>
            <a:off x="4237112" y="1724451"/>
            <a:ext cx="4444669" cy="44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059977" y="2402793"/>
            <a:ext cx="9144000" cy="1082130"/>
          </a:xfrm>
        </p:spPr>
        <p:txBody>
          <a:bodyPr>
            <a:noAutofit/>
          </a:bodyPr>
          <a:lstStyle/>
          <a:p>
            <a:r>
              <a:rPr lang="es-ES" dirty="0" smtClean="0"/>
              <a:t>1.  ¿ Que es Bootstrap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8.4</a:t>
            </a:r>
            <a:r>
              <a:rPr lang="en-US" dirty="0" smtClean="0"/>
              <a:t>. </a:t>
            </a:r>
            <a:r>
              <a:rPr lang="en-US" dirty="0" err="1" smtClean="0"/>
              <a:t>Controles</a:t>
            </a:r>
            <a:r>
              <a:rPr lang="en-US" dirty="0" smtClean="0"/>
              <a:t> de </a:t>
            </a:r>
            <a:r>
              <a:rPr lang="en-US" dirty="0" err="1" smtClean="0"/>
              <a:t>formularios</a:t>
            </a:r>
            <a:endParaRPr lang="en-U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10901" r="1025" b="6476"/>
          <a:stretch/>
        </p:blipFill>
        <p:spPr>
          <a:xfrm>
            <a:off x="1717840" y="1724451"/>
            <a:ext cx="8435280" cy="44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9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8.4</a:t>
            </a:r>
            <a:r>
              <a:rPr lang="en-US" dirty="0" smtClean="0"/>
              <a:t>. </a:t>
            </a:r>
            <a:r>
              <a:rPr lang="en-US" dirty="0" err="1" smtClean="0"/>
              <a:t>Controles</a:t>
            </a:r>
            <a:r>
              <a:rPr lang="en-US" dirty="0" smtClean="0"/>
              <a:t> de </a:t>
            </a:r>
            <a:r>
              <a:rPr lang="en-US" dirty="0" err="1" smtClean="0"/>
              <a:t>formularios</a:t>
            </a:r>
            <a:r>
              <a:rPr lang="en-US" dirty="0" smtClean="0"/>
              <a:t> sin </a:t>
            </a:r>
            <a:r>
              <a:rPr lang="en-US" dirty="0" err="1" smtClean="0"/>
              <a:t>Bts</a:t>
            </a:r>
            <a:endParaRPr lang="en-U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-123" t="11492" r="16902" b="16902"/>
          <a:stretch/>
        </p:blipFill>
        <p:spPr>
          <a:xfrm>
            <a:off x="2443396" y="1724451"/>
            <a:ext cx="7734925" cy="41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8.5</a:t>
            </a:r>
            <a:r>
              <a:rPr lang="en-US" dirty="0" smtClean="0"/>
              <a:t>. </a:t>
            </a:r>
            <a:r>
              <a:rPr lang="en-US" dirty="0" err="1" smtClean="0"/>
              <a:t>Botones</a:t>
            </a:r>
            <a:r>
              <a:rPr lang="en-US" dirty="0" smtClean="0"/>
              <a:t> Bootstrap</a:t>
            </a:r>
            <a:endParaRPr lang="en-U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-492" t="10902" r="2132" b="6082"/>
          <a:stretch/>
        </p:blipFill>
        <p:spPr>
          <a:xfrm>
            <a:off x="2048655" y="1724451"/>
            <a:ext cx="8094689" cy="42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4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8.5</a:t>
            </a:r>
            <a:r>
              <a:rPr lang="en-US" dirty="0" smtClean="0"/>
              <a:t>. </a:t>
            </a:r>
            <a:r>
              <a:rPr lang="en-US" dirty="0" err="1" smtClean="0"/>
              <a:t>Botones</a:t>
            </a:r>
            <a:r>
              <a:rPr lang="en-US" dirty="0" smtClean="0"/>
              <a:t> sin Bootstrap</a:t>
            </a:r>
            <a:endParaRPr lang="en-U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-246" t="12082" r="35697" b="6672"/>
          <a:stretch/>
        </p:blipFill>
        <p:spPr>
          <a:xfrm>
            <a:off x="2458388" y="1690688"/>
            <a:ext cx="5681271" cy="44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8.6</a:t>
            </a:r>
            <a:r>
              <a:rPr lang="en-US" dirty="0" smtClean="0"/>
              <a:t>. </a:t>
            </a:r>
            <a:r>
              <a:rPr lang="en-US" dirty="0" err="1" smtClean="0"/>
              <a:t>Formularios</a:t>
            </a:r>
            <a:r>
              <a:rPr lang="en-US" dirty="0" smtClean="0"/>
              <a:t> con Bootstrap</a:t>
            </a:r>
            <a:endParaRPr lang="en-U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1148" t="17590" r="32992" b="38738"/>
          <a:stretch/>
        </p:blipFill>
        <p:spPr>
          <a:xfrm>
            <a:off x="2318371" y="1888760"/>
            <a:ext cx="6660737" cy="39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6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8.6</a:t>
            </a:r>
            <a:r>
              <a:rPr lang="en-US" dirty="0" smtClean="0"/>
              <a:t>. </a:t>
            </a:r>
            <a:r>
              <a:rPr lang="en-US" dirty="0" err="1" smtClean="0"/>
              <a:t>Formularios</a:t>
            </a:r>
            <a:r>
              <a:rPr lang="en-US" dirty="0" smtClean="0"/>
              <a:t> </a:t>
            </a:r>
            <a:r>
              <a:rPr lang="en-US" dirty="0" err="1" smtClean="0"/>
              <a:t>sinBootstrap</a:t>
            </a:r>
            <a:endParaRPr lang="en-U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1271" t="18181" r="35574" b="46213"/>
          <a:stretch/>
        </p:blipFill>
        <p:spPr>
          <a:xfrm>
            <a:off x="2528341" y="2008681"/>
            <a:ext cx="7135318" cy="36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8.7</a:t>
            </a:r>
            <a:r>
              <a:rPr lang="en-US" dirty="0" smtClean="0"/>
              <a:t>. </a:t>
            </a:r>
            <a:r>
              <a:rPr lang="en-US" dirty="0" err="1" smtClean="0"/>
              <a:t>Imagenes</a:t>
            </a:r>
            <a:endParaRPr lang="en-U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615" t="10705" r="19836" b="15919"/>
          <a:stretch/>
        </p:blipFill>
        <p:spPr>
          <a:xfrm>
            <a:off x="2745699" y="2002268"/>
            <a:ext cx="7057869" cy="40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8.8</a:t>
            </a:r>
            <a:r>
              <a:rPr lang="en-US" dirty="0" smtClean="0"/>
              <a:t>. </a:t>
            </a:r>
            <a:r>
              <a:rPr lang="es-ES" dirty="0" smtClean="0"/>
              <a:t>Tablas</a:t>
            </a:r>
            <a:endParaRPr lang="es-E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369" t="10705" r="1763" b="9819"/>
          <a:stretch/>
        </p:blipFill>
        <p:spPr>
          <a:xfrm>
            <a:off x="1828801" y="1319134"/>
            <a:ext cx="10148340" cy="51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1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/>
              <a:t>8</a:t>
            </a:r>
            <a:r>
              <a:rPr lang="en-US" dirty="0" smtClean="0"/>
              <a:t>.9</a:t>
            </a:r>
            <a:r>
              <a:rPr lang="en-US" dirty="0" smtClean="0"/>
              <a:t>. Barra de </a:t>
            </a:r>
            <a:r>
              <a:rPr lang="es-ES" dirty="0" smtClean="0"/>
              <a:t>navegación</a:t>
            </a:r>
            <a:endParaRPr lang="es-ES" dirty="0"/>
          </a:p>
        </p:txBody>
      </p:sp>
      <p:pic>
        <p:nvPicPr>
          <p:cNvPr id="10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8344" b="85754"/>
          <a:stretch/>
        </p:blipFill>
        <p:spPr>
          <a:xfrm>
            <a:off x="1149138" y="2338465"/>
            <a:ext cx="8379502" cy="449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3156" t="11885" r="48237" b="51328"/>
          <a:stretch/>
        </p:blipFill>
        <p:spPr>
          <a:xfrm>
            <a:off x="2623279" y="3147934"/>
            <a:ext cx="4706911" cy="280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059977" y="2402793"/>
            <a:ext cx="9144000" cy="1082130"/>
          </a:xfrm>
        </p:spPr>
        <p:txBody>
          <a:bodyPr>
            <a:noAutofit/>
          </a:bodyPr>
          <a:lstStyle/>
          <a:p>
            <a:r>
              <a:rPr lang="es-ES" dirty="0"/>
              <a:t>9</a:t>
            </a:r>
            <a:r>
              <a:rPr lang="es-ES" dirty="0" smtClean="0"/>
              <a:t>.  </a:t>
            </a:r>
            <a:r>
              <a:rPr lang="es-ES" dirty="0" smtClean="0"/>
              <a:t>Manos a la obra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4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SUS INICIOS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 Otto y Jacob </a:t>
            </a:r>
            <a:r>
              <a:rPr lang="en-US" dirty="0" err="1"/>
              <a:t>Thorton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s-BO" dirty="0"/>
              <a:t>En Agosto de 2011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s-BO" dirty="0"/>
              <a:t>proyecto Open </a:t>
            </a:r>
            <a:r>
              <a:rPr lang="es-BO" dirty="0" err="1"/>
              <a:t>Source</a:t>
            </a:r>
            <a:r>
              <a:rPr lang="es-BO" dirty="0"/>
              <a:t> en </a:t>
            </a:r>
            <a:r>
              <a:rPr lang="es-BO" dirty="0" err="1"/>
              <a:t>Github</a:t>
            </a:r>
            <a:endParaRPr lang="es-BO" dirty="0"/>
          </a:p>
          <a:p>
            <a:endParaRPr lang="es-BO" dirty="0"/>
          </a:p>
          <a:p>
            <a:endParaRPr lang="en-US" dirty="0"/>
          </a:p>
        </p:txBody>
      </p:sp>
      <p:pic>
        <p:nvPicPr>
          <p:cNvPr id="4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763" y="230188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75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FIN</a:t>
            </a:r>
            <a:endParaRPr lang="en-US" dirty="0"/>
          </a:p>
        </p:txBody>
      </p:sp>
      <p:pic>
        <p:nvPicPr>
          <p:cNvPr id="4098" name="Picture 2" descr="http://3.bp.blogspot.com/-97Px6wsNqZA/Uf-YweOHLgI/AAAAAAAABic/zfPt79bEWLw/s1600/Graci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3234737" cy="697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0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92351"/>
          </a:xfrm>
        </p:spPr>
        <p:txBody>
          <a:bodyPr/>
          <a:lstStyle/>
          <a:p>
            <a:r>
              <a:rPr lang="es-ES" dirty="0" smtClean="0"/>
              <a:t>	1.1 </a:t>
            </a:r>
            <a:r>
              <a:rPr lang="es-BO" dirty="0"/>
              <a:t>Es un </a:t>
            </a:r>
            <a:r>
              <a:rPr lang="es-BO" dirty="0" err="1"/>
              <a:t>framework</a:t>
            </a:r>
            <a:r>
              <a:rPr lang="es-BO" dirty="0"/>
              <a:t> completo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733" y="1476899"/>
            <a:ext cx="10554574" cy="1750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400" dirty="0" smtClean="0">
                <a:solidFill>
                  <a:schemeClr val="tx1">
                    <a:lumMod val="10000"/>
                  </a:schemeClr>
                </a:solidFill>
              </a:rPr>
              <a:t>Framework elegante, responsivo </a:t>
            </a:r>
            <a:r>
              <a:rPr lang="es-ES" sz="2400" dirty="0">
                <a:solidFill>
                  <a:schemeClr val="tx1">
                    <a:lumMod val="10000"/>
                  </a:schemeClr>
                </a:solidFill>
              </a:rPr>
              <a:t>y </a:t>
            </a:r>
            <a:r>
              <a:rPr lang="es-ES" sz="2400" dirty="0" smtClean="0">
                <a:solidFill>
                  <a:schemeClr val="tx1">
                    <a:lumMod val="10000"/>
                  </a:schemeClr>
                </a:solidFill>
              </a:rPr>
              <a:t>móvil  para el desarrollo del </a:t>
            </a:r>
          </a:p>
          <a:p>
            <a:pPr marL="0" indent="0" algn="ctr">
              <a:buNone/>
            </a:pPr>
            <a:r>
              <a:rPr lang="es-ES" sz="2400" dirty="0" smtClean="0">
                <a:solidFill>
                  <a:schemeClr val="tx1">
                    <a:lumMod val="10000"/>
                  </a:schemeClr>
                </a:solidFill>
              </a:rPr>
              <a:t>front- end de una aplicación web</a:t>
            </a:r>
            <a:r>
              <a:rPr lang="es-ES" sz="2400" dirty="0" smtClean="0">
                <a:solidFill>
                  <a:schemeClr val="tx1">
                    <a:lumMod val="10000"/>
                  </a:schemeClr>
                </a:solidFill>
              </a:rPr>
              <a:t>.</a:t>
            </a:r>
            <a:r>
              <a:rPr lang="es-ES" sz="2400" dirty="0"/>
              <a:t> Simplificando, </a:t>
            </a:r>
            <a:r>
              <a:rPr lang="es-ES" sz="2400" dirty="0" err="1"/>
              <a:t>Bootstrap</a:t>
            </a:r>
            <a:r>
              <a:rPr lang="es-ES" sz="2400" dirty="0"/>
              <a:t> es una colección de varios elementos web personalizables y funciones completamente empaquetado en una sola herramienta.</a:t>
            </a:r>
            <a:endParaRPr lang="es-ES" sz="2400" dirty="0" smtClean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2052" name="Picture 4" descr="http://4.bp.blogspot.com/-RmaivaecNhg/Un_-upQSZ8I/AAAAAAAAAIs/0bjVtrFOYfM/s1600/html3framework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22" b="3269"/>
          <a:stretch/>
        </p:blipFill>
        <p:spPr bwMode="auto">
          <a:xfrm>
            <a:off x="1635617" y="3013203"/>
            <a:ext cx="7469746" cy="2988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6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059977" y="2402793"/>
            <a:ext cx="9144000" cy="1082130"/>
          </a:xfrm>
        </p:spPr>
        <p:txBody>
          <a:bodyPr>
            <a:noAutofit/>
          </a:bodyPr>
          <a:lstStyle/>
          <a:p>
            <a:r>
              <a:rPr lang="es-ES" dirty="0" smtClean="0"/>
              <a:t>2. </a:t>
            </a:r>
            <a:r>
              <a:rPr lang="es-ES" dirty="0" err="1" smtClean="0"/>
              <a:t>Caracteristicas</a:t>
            </a:r>
            <a:r>
              <a:rPr lang="es-E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</a:t>
            </a:r>
            <a:r>
              <a:rPr lang="en-US" dirty="0" err="1" smtClean="0"/>
              <a:t>Caracteristicas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dirty="0" smtClean="0">
                <a:latin typeface="Arial" panose="020B0604020202020204" pitchFamily="34" charset="0"/>
              </a:rPr>
              <a:t>Contiene </a:t>
            </a:r>
            <a:r>
              <a:rPr lang="es-BO" dirty="0" err="1" smtClean="0">
                <a:latin typeface="Arial" panose="020B0604020202020204" pitchFamily="34" charset="0"/>
              </a:rPr>
              <a:t>JQuery</a:t>
            </a:r>
            <a:r>
              <a:rPr lang="es-BO" dirty="0" smtClean="0"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BO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dirty="0">
                <a:latin typeface="Arial" panose="020B0604020202020204" pitchFamily="34" charset="0"/>
              </a:rPr>
              <a:t> Sigue el </a:t>
            </a:r>
            <a:r>
              <a:rPr lang="es-BO" dirty="0" err="1">
                <a:latin typeface="Arial" panose="020B0604020202020204" pitchFamily="34" charset="0"/>
              </a:rPr>
              <a:t>estandar</a:t>
            </a:r>
            <a:r>
              <a:rPr lang="es-BO" dirty="0">
                <a:latin typeface="Arial" panose="020B0604020202020204" pitchFamily="34" charset="0"/>
              </a:rPr>
              <a:t> CSS3 y HTML5 </a:t>
            </a:r>
            <a:endParaRPr lang="es-BO" dirty="0" smtClean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BO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dirty="0" smtClean="0">
                <a:latin typeface="Arial" panose="020B0604020202020204" pitchFamily="34" charset="0"/>
              </a:rPr>
              <a:t> Fácil de integrar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BO" dirty="0" smtClean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dirty="0">
                <a:latin typeface="Arial" panose="020B0604020202020204" pitchFamily="34" charset="0"/>
              </a:rPr>
              <a:t> Compatible con múltiples navegadores </a:t>
            </a:r>
            <a:endParaRPr lang="es-BO" dirty="0" smtClean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BO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dirty="0">
                <a:latin typeface="Arial" panose="020B0604020202020204" pitchFamily="34" charset="0"/>
              </a:rPr>
              <a:t> Distintos </a:t>
            </a:r>
            <a:r>
              <a:rPr lang="es-BO" dirty="0" err="1">
                <a:latin typeface="Arial" panose="020B0604020202020204" pitchFamily="34" charset="0"/>
              </a:rPr>
              <a:t>Layouts</a:t>
            </a:r>
            <a:r>
              <a:rPr lang="es-BO" dirty="0">
                <a:latin typeface="Arial" panose="020B0604020202020204" pitchFamily="34" charset="0"/>
              </a:rPr>
              <a:t> de serie para diferentes resoluciones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3272" y="365125"/>
            <a:ext cx="10515600" cy="1325563"/>
          </a:xfrm>
        </p:spPr>
        <p:txBody>
          <a:bodyPr/>
          <a:lstStyle/>
          <a:p>
            <a:r>
              <a:rPr lang="en-US" dirty="0" smtClean="0"/>
              <a:t>	2.2.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endParaRPr lang="es-ES" dirty="0"/>
          </a:p>
        </p:txBody>
      </p:sp>
      <p:pic>
        <p:nvPicPr>
          <p:cNvPr id="6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997447"/>
              </p:ext>
            </p:extLst>
          </p:nvPr>
        </p:nvGraphicFramePr>
        <p:xfrm>
          <a:off x="1728216" y="1874393"/>
          <a:ext cx="776935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19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	1.3. ¿Por qué usar Bootstrap ?</a:t>
            </a:r>
            <a:endParaRPr lang="en-US" dirty="0"/>
          </a:p>
        </p:txBody>
      </p:sp>
      <p:pic>
        <p:nvPicPr>
          <p:cNvPr id="4" name="Picture 2" descr="https://encrypted-tbn1.gstatic.com/images?q=tbn:ANd9GcTazH1cmrfgShBGvRORr0cKwsUG7PoSVGMNDumxOA_JrdeSTi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5" y="331362"/>
            <a:ext cx="1359326" cy="1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485936"/>
              </p:ext>
            </p:extLst>
          </p:nvPr>
        </p:nvGraphicFramePr>
        <p:xfrm>
          <a:off x="0" y="139690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202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1382</TotalTime>
  <Words>388</Words>
  <Application>Microsoft Office PowerPoint</Application>
  <PresentationFormat>Panorámica</PresentationFormat>
  <Paragraphs>127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Tema de Office</vt:lpstr>
      <vt:lpstr>Introducción a Bootstrap</vt:lpstr>
      <vt:lpstr> Temario</vt:lpstr>
      <vt:lpstr>1.  ¿ Que es Bootstrap ? </vt:lpstr>
      <vt:lpstr>DE SUS INICIOS</vt:lpstr>
      <vt:lpstr> 1.1 Es un framework completo</vt:lpstr>
      <vt:lpstr>2. Caracteristicas   </vt:lpstr>
      <vt:lpstr>2.1 Caracteristicas</vt:lpstr>
      <vt:lpstr> 2.2. Algunos Componentes</vt:lpstr>
      <vt:lpstr> 1.3. ¿Por qué usar Bootstrap ?</vt:lpstr>
      <vt:lpstr>3.  V entajas</vt:lpstr>
      <vt:lpstr>VENTAJAS</vt:lpstr>
      <vt:lpstr>4.  Desventajas </vt:lpstr>
      <vt:lpstr>DESVENTAJAS</vt:lpstr>
      <vt:lpstr>5.  Consejos</vt:lpstr>
      <vt:lpstr>CONSEJOS</vt:lpstr>
      <vt:lpstr>6. Otras alternativas </vt:lpstr>
      <vt:lpstr>SurveyMonkey</vt:lpstr>
      <vt:lpstr>MailChinp</vt:lpstr>
      <vt:lpstr>FOUNDATION</vt:lpstr>
      <vt:lpstr>COMPASS</vt:lpstr>
      <vt:lpstr>HTML5BOILERPLATE</vt:lpstr>
      <vt:lpstr>PEARS</vt:lpstr>
      <vt:lpstr>7.  Enlaces </vt:lpstr>
      <vt:lpstr> 7.1. Enlaces</vt:lpstr>
      <vt:lpstr> 7.2. Paginas que usan Bootstrap</vt:lpstr>
      <vt:lpstr>8.  Componentes</vt:lpstr>
      <vt:lpstr> 8.1. Textos</vt:lpstr>
      <vt:lpstr> 8.2. Titulos</vt:lpstr>
      <vt:lpstr> 8.3. Paneles</vt:lpstr>
      <vt:lpstr> 8.4. Controles de formularios</vt:lpstr>
      <vt:lpstr> 8.4. Controles de formularios sin Bts</vt:lpstr>
      <vt:lpstr> 8.5. Botones Bootstrap</vt:lpstr>
      <vt:lpstr> 8.5. Botones sin Bootstrap</vt:lpstr>
      <vt:lpstr> 8.6. Formularios con Bootstrap</vt:lpstr>
      <vt:lpstr> 8.6. Formularios sinBootstrap</vt:lpstr>
      <vt:lpstr> 8.7. Imagenes</vt:lpstr>
      <vt:lpstr> 8.8. Tablas</vt:lpstr>
      <vt:lpstr> 8.9. Barra de navegación</vt:lpstr>
      <vt:lpstr>9.  Manos a la obra </vt:lpstr>
      <vt:lpstr>FIN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Andrea</dc:creator>
  <cp:lastModifiedBy>Andrea</cp:lastModifiedBy>
  <cp:revision>80</cp:revision>
  <dcterms:created xsi:type="dcterms:W3CDTF">2014-10-28T19:43:37Z</dcterms:created>
  <dcterms:modified xsi:type="dcterms:W3CDTF">2014-10-31T16:42:21Z</dcterms:modified>
</cp:coreProperties>
</file>